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15138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208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888D-6666-4374-B9DA-70A22A8FD6C2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C434-6054-470D-A195-7C6E0533CF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464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888D-6666-4374-B9DA-70A22A8FD6C2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C434-6054-470D-A195-7C6E0533CF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764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888D-6666-4374-B9DA-70A22A8FD6C2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C434-6054-470D-A195-7C6E0533CF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61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888D-6666-4374-B9DA-70A22A8FD6C2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C434-6054-470D-A195-7C6E0533CF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020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888D-6666-4374-B9DA-70A22A8FD6C2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C434-6054-470D-A195-7C6E0533CF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246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888D-6666-4374-B9DA-70A22A8FD6C2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C434-6054-470D-A195-7C6E0533CF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888D-6666-4374-B9DA-70A22A8FD6C2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C434-6054-470D-A195-7C6E0533CF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720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888D-6666-4374-B9DA-70A22A8FD6C2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C434-6054-470D-A195-7C6E0533CF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352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888D-6666-4374-B9DA-70A22A8FD6C2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C434-6054-470D-A195-7C6E0533CF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602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888D-6666-4374-B9DA-70A22A8FD6C2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C434-6054-470D-A195-7C6E0533CF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61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888D-6666-4374-B9DA-70A22A8FD6C2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C434-6054-470D-A195-7C6E0533CF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942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3888D-6666-4374-B9DA-70A22A8FD6C2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4C434-6054-470D-A195-7C6E0533CF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867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0688" y="323528"/>
            <a:ext cx="5722962" cy="720081"/>
          </a:xfrm>
        </p:spPr>
        <p:txBody>
          <a:bodyPr>
            <a:no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Зарплата «в конверте» — правонарушение и социальная незащищённость работников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8680" y="1259632"/>
            <a:ext cx="5760640" cy="6840760"/>
          </a:xfrm>
        </p:spPr>
        <p:txBody>
          <a:bodyPr>
            <a:normAutofit/>
          </a:bodyPr>
          <a:lstStyle/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Уважаемые налогоплательщики!</a:t>
            </a:r>
          </a:p>
          <a:p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Проблема выплаты заработной платы «в конверте» по-прежнему является актуальной. Некоторые работодатели, в том числе индивидуальные предприниматели, стремятся минимизировать уплату налогов и страховых взносов, используя в своей финансовой деятельности схемы ухода от налогов, занижают реальную налогооблагаемую базу, выплачивая работникам зарплату «в конвертах».</a:t>
            </a:r>
          </a:p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Выплачивая низкую официальную заработную плату, работодатели тем самым нарушают трудовое законодательство и ущемляют социальное положение своих работников. </a:t>
            </a:r>
          </a:p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Гражданин, соглашаясь на зарплату «в конверте», лишает себя возможности получать в будущем реальную и соответствующую уровню заработка пенсию. Такие выплаты не включают в себя ни оплату больничных листов, ни  пособия по беременности и родам. Работник не может в полном объеме воспользоваться налоговым вычетом при покупке жилья, оплате обучения и лечения. </a:t>
            </a:r>
          </a:p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Самые эффективные меры может предпринять только сам гражданин!</a:t>
            </a:r>
          </a:p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Сообщить о фактах выплаты заработной платы «в конверте» и неоформленных трудовых отношениях можно по телефону горячей линии: </a:t>
            </a:r>
          </a:p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+7 (42722)-2-94-60</a:t>
            </a:r>
          </a:p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+7 (42722) -2-94-29.</a:t>
            </a:r>
          </a:p>
        </p:txBody>
      </p:sp>
      <p:pic>
        <p:nvPicPr>
          <p:cNvPr id="1027" name="Picture 3" descr="K:\Белоброва\Информационные Стенды\1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281588"/>
            <a:ext cx="6858000" cy="86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681198" y="8665044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20.01.2017</a:t>
            </a:r>
            <a:endParaRPr lang="ru-RU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86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144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Зарплата «в конверте» — правонарушение и социальная незащищённость работников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Белоброва Елена Владимировна</dc:creator>
  <cp:lastModifiedBy>User</cp:lastModifiedBy>
  <cp:revision>13</cp:revision>
  <cp:lastPrinted>2017-04-18T05:17:44Z</cp:lastPrinted>
  <dcterms:created xsi:type="dcterms:W3CDTF">2015-02-19T04:17:27Z</dcterms:created>
  <dcterms:modified xsi:type="dcterms:W3CDTF">2017-04-18T05:18:32Z</dcterms:modified>
</cp:coreProperties>
</file>