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23"/>
  </p:notesMasterIdLst>
  <p:sldIdLst>
    <p:sldId id="367" r:id="rId15"/>
    <p:sldId id="374" r:id="rId16"/>
    <p:sldId id="378" r:id="rId17"/>
    <p:sldId id="381" r:id="rId18"/>
    <p:sldId id="382" r:id="rId19"/>
    <p:sldId id="380" r:id="rId20"/>
    <p:sldId id="377" r:id="rId21"/>
    <p:sldId id="369" r:id="rId22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 varScale="1">
        <p:scale>
          <a:sx n="114" d="100"/>
          <a:sy n="114" d="100"/>
        </p:scale>
        <p:origin x="444" y="102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39DC7-3F52-48FE-BC1E-ED484BDA3B9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12581-14AE-48CD-A6CE-63B1F6DBFA1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Идея</a:t>
          </a:r>
          <a:endParaRPr lang="ru-RU" sz="2000" b="1" dirty="0"/>
        </a:p>
      </dgm:t>
    </dgm:pt>
    <dgm:pt modelId="{B216C53E-1056-419E-8638-B0A6E583D8E6}" type="parTrans" cxnId="{42CBE002-057A-4960-9421-30EADBBA3CD9}">
      <dgm:prSet/>
      <dgm:spPr/>
      <dgm:t>
        <a:bodyPr/>
        <a:lstStyle/>
        <a:p>
          <a:endParaRPr lang="ru-RU"/>
        </a:p>
      </dgm:t>
    </dgm:pt>
    <dgm:pt modelId="{C03899A8-77EE-47E7-8B64-3C8EE3CDC705}" type="sibTrans" cxnId="{42CBE002-057A-4960-9421-30EADBBA3CD9}">
      <dgm:prSet/>
      <dgm:spPr/>
      <dgm:t>
        <a:bodyPr/>
        <a:lstStyle/>
        <a:p>
          <a:endParaRPr lang="ru-RU"/>
        </a:p>
      </dgm:t>
    </dgm:pt>
    <dgm:pt modelId="{E5CE5D72-B66A-4068-9C34-71C8263A3C8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Передача информации в режиме он-</a:t>
          </a:r>
          <a:r>
            <a:rPr lang="ru-RU" dirty="0" err="1" smtClean="0"/>
            <a:t>лайн</a:t>
          </a:r>
          <a:r>
            <a:rPr lang="ru-RU" dirty="0" smtClean="0"/>
            <a:t> о каждом расчете на сервер Налоговой службы</a:t>
          </a:r>
          <a:endParaRPr lang="ru-RU" dirty="0"/>
        </a:p>
      </dgm:t>
    </dgm:pt>
    <dgm:pt modelId="{17178C46-44D3-4F5B-B0CA-510F10321102}" type="parTrans" cxnId="{27C21C11-8229-4D41-93EF-E9EB534ADBF4}">
      <dgm:prSet/>
      <dgm:spPr/>
      <dgm:t>
        <a:bodyPr/>
        <a:lstStyle/>
        <a:p>
          <a:endParaRPr lang="ru-RU"/>
        </a:p>
      </dgm:t>
    </dgm:pt>
    <dgm:pt modelId="{1AC96514-5005-4B03-B065-62F90826B97F}" type="sibTrans" cxnId="{27C21C11-8229-4D41-93EF-E9EB534ADBF4}">
      <dgm:prSet/>
      <dgm:spPr/>
      <dgm:t>
        <a:bodyPr/>
        <a:lstStyle/>
        <a:p>
          <a:endParaRPr lang="ru-RU"/>
        </a:p>
      </dgm:t>
    </dgm:pt>
    <dgm:pt modelId="{6BDDAA63-65CF-44C6-A9F4-AD69853E9E6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Эксперимент</a:t>
          </a:r>
          <a:endParaRPr lang="ru-RU" sz="2000" b="1" dirty="0"/>
        </a:p>
      </dgm:t>
    </dgm:pt>
    <dgm:pt modelId="{738CCAB6-AE28-465F-849E-7F6B40A71E3A}" type="parTrans" cxnId="{EA2BF99E-0197-4C6B-ADD3-81579EB98B4D}">
      <dgm:prSet/>
      <dgm:spPr/>
      <dgm:t>
        <a:bodyPr/>
        <a:lstStyle/>
        <a:p>
          <a:endParaRPr lang="ru-RU"/>
        </a:p>
      </dgm:t>
    </dgm:pt>
    <dgm:pt modelId="{72F39DCF-0134-4CCA-96C6-7E3F91D0E0EE}" type="sibTrans" cxnId="{EA2BF99E-0197-4C6B-ADD3-81579EB98B4D}">
      <dgm:prSet/>
      <dgm:spPr/>
      <dgm:t>
        <a:bodyPr/>
        <a:lstStyle/>
        <a:p>
          <a:endParaRPr lang="ru-RU"/>
        </a:p>
      </dgm:t>
    </dgm:pt>
    <dgm:pt modelId="{275D1265-3E7C-433A-83AE-AC272C272E9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Механизм апробирован в четырех пилотных регионах в рамках эксперимента, проведенного по решению </a:t>
          </a:r>
          <a:r>
            <a:rPr lang="ru-RU" dirty="0" smtClean="0"/>
            <a:t>Правительства Российской Федерации</a:t>
          </a:r>
          <a:endParaRPr lang="ru-RU" dirty="0"/>
        </a:p>
      </dgm:t>
    </dgm:pt>
    <dgm:pt modelId="{C64E3236-B657-4435-AB86-0874F4E9D5A8}" type="parTrans" cxnId="{435365AF-4339-49BF-92FD-7778FA576FE7}">
      <dgm:prSet/>
      <dgm:spPr/>
      <dgm:t>
        <a:bodyPr/>
        <a:lstStyle/>
        <a:p>
          <a:endParaRPr lang="ru-RU"/>
        </a:p>
      </dgm:t>
    </dgm:pt>
    <dgm:pt modelId="{FCACA493-005D-42F8-8F2C-A3E1C66E973C}" type="sibTrans" cxnId="{435365AF-4339-49BF-92FD-7778FA576FE7}">
      <dgm:prSet/>
      <dgm:spPr/>
      <dgm:t>
        <a:bodyPr/>
        <a:lstStyle/>
        <a:p>
          <a:endParaRPr lang="ru-RU"/>
        </a:p>
      </dgm:t>
    </dgm:pt>
    <dgm:pt modelId="{29EA7CCB-963A-48EC-B151-6CB5169B705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Закон</a:t>
          </a:r>
          <a:endParaRPr lang="ru-RU" sz="2000" b="1" dirty="0"/>
        </a:p>
      </dgm:t>
    </dgm:pt>
    <dgm:pt modelId="{D629F4E4-A109-4E8D-8D79-33A03E077D87}" type="parTrans" cxnId="{3244708C-CFC4-4CFE-9924-A5C042DB40D6}">
      <dgm:prSet/>
      <dgm:spPr/>
      <dgm:t>
        <a:bodyPr/>
        <a:lstStyle/>
        <a:p>
          <a:endParaRPr lang="ru-RU"/>
        </a:p>
      </dgm:t>
    </dgm:pt>
    <dgm:pt modelId="{CD435789-7CDA-4102-9569-CE9FA9531406}" type="sibTrans" cxnId="{3244708C-CFC4-4CFE-9924-A5C042DB40D6}">
      <dgm:prSet/>
      <dgm:spPr/>
      <dgm:t>
        <a:bodyPr/>
        <a:lstStyle/>
        <a:p>
          <a:endParaRPr lang="ru-RU"/>
        </a:p>
      </dgm:t>
    </dgm:pt>
    <dgm:pt modelId="{9AAFBCF5-2E2E-4370-900A-F99F25BAC180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 итогам эксперимента совместно с бизнес-объединениями  разработан законопроект, который подписан </a:t>
          </a:r>
          <a:r>
            <a:rPr lang="ru-RU" dirty="0" smtClean="0"/>
            <a:t>Президентом Российской Федерации</a:t>
          </a:r>
          <a:endParaRPr lang="ru-RU" dirty="0"/>
        </a:p>
      </dgm:t>
    </dgm:pt>
    <dgm:pt modelId="{58D0DE5A-3698-4F50-A05B-2D4DDAB71E59}" type="parTrans" cxnId="{BC3C37A8-9BCD-4E83-8CD6-24FB03979CDE}">
      <dgm:prSet/>
      <dgm:spPr/>
      <dgm:t>
        <a:bodyPr/>
        <a:lstStyle/>
        <a:p>
          <a:endParaRPr lang="ru-RU"/>
        </a:p>
      </dgm:t>
    </dgm:pt>
    <dgm:pt modelId="{BF363199-3420-4C89-A4CB-55BE0077E47A}" type="sibTrans" cxnId="{BC3C37A8-9BCD-4E83-8CD6-24FB03979CDE}">
      <dgm:prSet/>
      <dgm:spPr/>
      <dgm:t>
        <a:bodyPr/>
        <a:lstStyle/>
        <a:p>
          <a:endParaRPr lang="ru-RU"/>
        </a:p>
      </dgm:t>
    </dgm:pt>
    <dgm:pt modelId="{EFE7545C-D97B-4605-846D-BFAFFAE25E9B}" type="pres">
      <dgm:prSet presAssocID="{A1839DC7-3F52-48FE-BC1E-ED484BDA3B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5F8C9-F87F-4D4E-B068-025D783E3ECD}" type="pres">
      <dgm:prSet presAssocID="{67512581-14AE-48CD-A6CE-63B1F6DBFA17}" presName="composite" presStyleCnt="0"/>
      <dgm:spPr/>
    </dgm:pt>
    <dgm:pt modelId="{C1CDBE9F-CE31-40A5-98B1-A46DA87005AC}" type="pres">
      <dgm:prSet presAssocID="{67512581-14AE-48CD-A6CE-63B1F6DBFA1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F0B3-E39D-48B9-A82D-5D16A8A0E94B}" type="pres">
      <dgm:prSet presAssocID="{67512581-14AE-48CD-A6CE-63B1F6DBFA17}" presName="parSh" presStyleLbl="node1" presStyleIdx="0" presStyleCnt="3" custScaleX="110858"/>
      <dgm:spPr/>
      <dgm:t>
        <a:bodyPr/>
        <a:lstStyle/>
        <a:p>
          <a:endParaRPr lang="ru-RU"/>
        </a:p>
      </dgm:t>
    </dgm:pt>
    <dgm:pt modelId="{26AC53C2-FF80-4451-BACA-07089912769D}" type="pres">
      <dgm:prSet presAssocID="{67512581-14AE-48CD-A6CE-63B1F6DBFA1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224A2-AD12-4E4A-9AFC-DF3BD8EEF93E}" type="pres">
      <dgm:prSet presAssocID="{C03899A8-77EE-47E7-8B64-3C8EE3CDC7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E195937-AD35-4697-A84B-931AF9A9C669}" type="pres">
      <dgm:prSet presAssocID="{C03899A8-77EE-47E7-8B64-3C8EE3CDC705}" presName="connTx" presStyleLbl="sibTrans2D1" presStyleIdx="0" presStyleCnt="2"/>
      <dgm:spPr/>
      <dgm:t>
        <a:bodyPr/>
        <a:lstStyle/>
        <a:p>
          <a:endParaRPr lang="ru-RU"/>
        </a:p>
      </dgm:t>
    </dgm:pt>
    <dgm:pt modelId="{55AFAE3A-2055-4FFC-AABC-805D1F4BEECD}" type="pres">
      <dgm:prSet presAssocID="{6BDDAA63-65CF-44C6-A9F4-AD69853E9E6F}" presName="composite" presStyleCnt="0"/>
      <dgm:spPr/>
    </dgm:pt>
    <dgm:pt modelId="{023407C6-E826-4D28-9608-D36F92EF1178}" type="pres">
      <dgm:prSet presAssocID="{6BDDAA63-65CF-44C6-A9F4-AD69853E9E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C8F9-C223-423F-96D5-9990E4778420}" type="pres">
      <dgm:prSet presAssocID="{6BDDAA63-65CF-44C6-A9F4-AD69853E9E6F}" presName="parSh" presStyleLbl="node1" presStyleIdx="1" presStyleCnt="3" custScaleX="110166"/>
      <dgm:spPr/>
      <dgm:t>
        <a:bodyPr/>
        <a:lstStyle/>
        <a:p>
          <a:endParaRPr lang="ru-RU"/>
        </a:p>
      </dgm:t>
    </dgm:pt>
    <dgm:pt modelId="{B2941FAF-FF74-4CC8-A423-00BC23FB71BD}" type="pres">
      <dgm:prSet presAssocID="{6BDDAA63-65CF-44C6-A9F4-AD69853E9E6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2D88-EDCC-4E0F-B6EC-87E0B2019B66}" type="pres">
      <dgm:prSet presAssocID="{72F39DCF-0134-4CCA-96C6-7E3F91D0E0E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ED94504-7009-4F39-9AAF-7B2BBF5A1418}" type="pres">
      <dgm:prSet presAssocID="{72F39DCF-0134-4CCA-96C6-7E3F91D0E0EE}" presName="connTx" presStyleLbl="sibTrans2D1" presStyleIdx="1" presStyleCnt="2"/>
      <dgm:spPr/>
      <dgm:t>
        <a:bodyPr/>
        <a:lstStyle/>
        <a:p>
          <a:endParaRPr lang="ru-RU"/>
        </a:p>
      </dgm:t>
    </dgm:pt>
    <dgm:pt modelId="{56F7A25A-1A9C-4A05-BBD0-56E7F4C3DC86}" type="pres">
      <dgm:prSet presAssocID="{29EA7CCB-963A-48EC-B151-6CB5169B7056}" presName="composite" presStyleCnt="0"/>
      <dgm:spPr/>
    </dgm:pt>
    <dgm:pt modelId="{040F18A7-F02E-4D49-B844-A66D0DFC2BDE}" type="pres">
      <dgm:prSet presAssocID="{29EA7CCB-963A-48EC-B151-6CB5169B705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AC91-A088-4B2B-A00B-BC095FC7E4B0}" type="pres">
      <dgm:prSet presAssocID="{29EA7CCB-963A-48EC-B151-6CB5169B7056}" presName="parSh" presStyleLbl="node1" presStyleIdx="2" presStyleCnt="3" custScaleX="116080"/>
      <dgm:spPr/>
      <dgm:t>
        <a:bodyPr/>
        <a:lstStyle/>
        <a:p>
          <a:endParaRPr lang="ru-RU"/>
        </a:p>
      </dgm:t>
    </dgm:pt>
    <dgm:pt modelId="{E526FD0E-8586-42A9-A651-CA67C5D26466}" type="pres">
      <dgm:prSet presAssocID="{29EA7CCB-963A-48EC-B151-6CB5169B705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6DCDF-BF51-4F40-AEFE-228F0C1FC487}" type="presOf" srcId="{6BDDAA63-65CF-44C6-A9F4-AD69853E9E6F}" destId="{023407C6-E826-4D28-9608-D36F92EF1178}" srcOrd="0" destOrd="0" presId="urn:microsoft.com/office/officeart/2005/8/layout/process3"/>
    <dgm:cxn modelId="{6887AB7A-5CA0-40E7-B92F-A22500152309}" type="presOf" srcId="{C03899A8-77EE-47E7-8B64-3C8EE3CDC705}" destId="{AE195937-AD35-4697-A84B-931AF9A9C669}" srcOrd="1" destOrd="0" presId="urn:microsoft.com/office/officeart/2005/8/layout/process3"/>
    <dgm:cxn modelId="{2BADF9BA-17A2-4FE8-BFF5-D8AF21A1288B}" type="presOf" srcId="{29EA7CCB-963A-48EC-B151-6CB5169B7056}" destId="{C6DBAC91-A088-4B2B-A00B-BC095FC7E4B0}" srcOrd="1" destOrd="0" presId="urn:microsoft.com/office/officeart/2005/8/layout/process3"/>
    <dgm:cxn modelId="{65CEBC79-F7C3-4FF1-95ED-7ADD568A774A}" type="presOf" srcId="{72F39DCF-0134-4CCA-96C6-7E3F91D0E0EE}" destId="{2ED94504-7009-4F39-9AAF-7B2BBF5A1418}" srcOrd="1" destOrd="0" presId="urn:microsoft.com/office/officeart/2005/8/layout/process3"/>
    <dgm:cxn modelId="{BC3C37A8-9BCD-4E83-8CD6-24FB03979CDE}" srcId="{29EA7CCB-963A-48EC-B151-6CB5169B7056}" destId="{9AAFBCF5-2E2E-4370-900A-F99F25BAC180}" srcOrd="0" destOrd="0" parTransId="{58D0DE5A-3698-4F50-A05B-2D4DDAB71E59}" sibTransId="{BF363199-3420-4C89-A4CB-55BE0077E47A}"/>
    <dgm:cxn modelId="{4B66DBE2-F22F-4D19-AFD9-15A62E48E64B}" type="presOf" srcId="{67512581-14AE-48CD-A6CE-63B1F6DBFA17}" destId="{C1CDBE9F-CE31-40A5-98B1-A46DA87005AC}" srcOrd="0" destOrd="0" presId="urn:microsoft.com/office/officeart/2005/8/layout/process3"/>
    <dgm:cxn modelId="{0DEF4460-1E16-4DA9-B65A-28AD1EEB7122}" type="presOf" srcId="{C03899A8-77EE-47E7-8B64-3C8EE3CDC705}" destId="{757224A2-AD12-4E4A-9AFC-DF3BD8EEF93E}" srcOrd="0" destOrd="0" presId="urn:microsoft.com/office/officeart/2005/8/layout/process3"/>
    <dgm:cxn modelId="{EB22A14D-01EE-4271-B2C9-512B384B1E05}" type="presOf" srcId="{67512581-14AE-48CD-A6CE-63B1F6DBFA17}" destId="{E762F0B3-E39D-48B9-A82D-5D16A8A0E94B}" srcOrd="1" destOrd="0" presId="urn:microsoft.com/office/officeart/2005/8/layout/process3"/>
    <dgm:cxn modelId="{011C743F-267C-4069-955D-26FEEC2D1D1F}" type="presOf" srcId="{6BDDAA63-65CF-44C6-A9F4-AD69853E9E6F}" destId="{70EFC8F9-C223-423F-96D5-9990E4778420}" srcOrd="1" destOrd="0" presId="urn:microsoft.com/office/officeart/2005/8/layout/process3"/>
    <dgm:cxn modelId="{C37A06F7-0B54-4B86-9613-03F81173D10E}" type="presOf" srcId="{29EA7CCB-963A-48EC-B151-6CB5169B7056}" destId="{040F18A7-F02E-4D49-B844-A66D0DFC2BDE}" srcOrd="0" destOrd="0" presId="urn:microsoft.com/office/officeart/2005/8/layout/process3"/>
    <dgm:cxn modelId="{27C21C11-8229-4D41-93EF-E9EB534ADBF4}" srcId="{67512581-14AE-48CD-A6CE-63B1F6DBFA17}" destId="{E5CE5D72-B66A-4068-9C34-71C8263A3C81}" srcOrd="0" destOrd="0" parTransId="{17178C46-44D3-4F5B-B0CA-510F10321102}" sibTransId="{1AC96514-5005-4B03-B065-62F90826B97F}"/>
    <dgm:cxn modelId="{3244708C-CFC4-4CFE-9924-A5C042DB40D6}" srcId="{A1839DC7-3F52-48FE-BC1E-ED484BDA3B9F}" destId="{29EA7CCB-963A-48EC-B151-6CB5169B7056}" srcOrd="2" destOrd="0" parTransId="{D629F4E4-A109-4E8D-8D79-33A03E077D87}" sibTransId="{CD435789-7CDA-4102-9569-CE9FA9531406}"/>
    <dgm:cxn modelId="{6824ADED-33A7-46B6-94A7-D3F20461F4A7}" type="presOf" srcId="{E5CE5D72-B66A-4068-9C34-71C8263A3C81}" destId="{26AC53C2-FF80-4451-BACA-07089912769D}" srcOrd="0" destOrd="0" presId="urn:microsoft.com/office/officeart/2005/8/layout/process3"/>
    <dgm:cxn modelId="{DC893B27-7823-48ED-AD72-7159A5E72304}" type="presOf" srcId="{A1839DC7-3F52-48FE-BC1E-ED484BDA3B9F}" destId="{EFE7545C-D97B-4605-846D-BFAFFAE25E9B}" srcOrd="0" destOrd="0" presId="urn:microsoft.com/office/officeart/2005/8/layout/process3"/>
    <dgm:cxn modelId="{C9C49B72-2C08-4CC5-BD6C-458862EFD192}" type="presOf" srcId="{9AAFBCF5-2E2E-4370-900A-F99F25BAC180}" destId="{E526FD0E-8586-42A9-A651-CA67C5D26466}" srcOrd="0" destOrd="0" presId="urn:microsoft.com/office/officeart/2005/8/layout/process3"/>
    <dgm:cxn modelId="{BE5F3307-C026-4E4A-BF6C-A2A442F95D3D}" type="presOf" srcId="{275D1265-3E7C-433A-83AE-AC272C272E95}" destId="{B2941FAF-FF74-4CC8-A423-00BC23FB71BD}" srcOrd="0" destOrd="0" presId="urn:microsoft.com/office/officeart/2005/8/layout/process3"/>
    <dgm:cxn modelId="{42CBE002-057A-4960-9421-30EADBBA3CD9}" srcId="{A1839DC7-3F52-48FE-BC1E-ED484BDA3B9F}" destId="{67512581-14AE-48CD-A6CE-63B1F6DBFA17}" srcOrd="0" destOrd="0" parTransId="{B216C53E-1056-419E-8638-B0A6E583D8E6}" sibTransId="{C03899A8-77EE-47E7-8B64-3C8EE3CDC705}"/>
    <dgm:cxn modelId="{6C9AC9EC-96E7-48DA-83CB-1DC8986607A2}" type="presOf" srcId="{72F39DCF-0134-4CCA-96C6-7E3F91D0E0EE}" destId="{E0F32D88-EDCC-4E0F-B6EC-87E0B2019B66}" srcOrd="0" destOrd="0" presId="urn:microsoft.com/office/officeart/2005/8/layout/process3"/>
    <dgm:cxn modelId="{EA2BF99E-0197-4C6B-ADD3-81579EB98B4D}" srcId="{A1839DC7-3F52-48FE-BC1E-ED484BDA3B9F}" destId="{6BDDAA63-65CF-44C6-A9F4-AD69853E9E6F}" srcOrd="1" destOrd="0" parTransId="{738CCAB6-AE28-465F-849E-7F6B40A71E3A}" sibTransId="{72F39DCF-0134-4CCA-96C6-7E3F91D0E0EE}"/>
    <dgm:cxn modelId="{435365AF-4339-49BF-92FD-7778FA576FE7}" srcId="{6BDDAA63-65CF-44C6-A9F4-AD69853E9E6F}" destId="{275D1265-3E7C-433A-83AE-AC272C272E95}" srcOrd="0" destOrd="0" parTransId="{C64E3236-B657-4435-AB86-0874F4E9D5A8}" sibTransId="{FCACA493-005D-42F8-8F2C-A3E1C66E973C}"/>
    <dgm:cxn modelId="{26C3CE5C-B576-4598-A41B-647215ED5A59}" type="presParOf" srcId="{EFE7545C-D97B-4605-846D-BFAFFAE25E9B}" destId="{01B5F8C9-F87F-4D4E-B068-025D783E3ECD}" srcOrd="0" destOrd="0" presId="urn:microsoft.com/office/officeart/2005/8/layout/process3"/>
    <dgm:cxn modelId="{08E09CE5-D7D4-4446-8969-3D30D7CD5B4B}" type="presParOf" srcId="{01B5F8C9-F87F-4D4E-B068-025D783E3ECD}" destId="{C1CDBE9F-CE31-40A5-98B1-A46DA87005AC}" srcOrd="0" destOrd="0" presId="urn:microsoft.com/office/officeart/2005/8/layout/process3"/>
    <dgm:cxn modelId="{D8B800C3-949B-470D-A49B-D1B5282B2DC2}" type="presParOf" srcId="{01B5F8C9-F87F-4D4E-B068-025D783E3ECD}" destId="{E762F0B3-E39D-48B9-A82D-5D16A8A0E94B}" srcOrd="1" destOrd="0" presId="urn:microsoft.com/office/officeart/2005/8/layout/process3"/>
    <dgm:cxn modelId="{BD94368D-AACD-4F2D-BDF3-CCDE24446AB1}" type="presParOf" srcId="{01B5F8C9-F87F-4D4E-B068-025D783E3ECD}" destId="{26AC53C2-FF80-4451-BACA-07089912769D}" srcOrd="2" destOrd="0" presId="urn:microsoft.com/office/officeart/2005/8/layout/process3"/>
    <dgm:cxn modelId="{19421ECF-9A5A-48F1-9885-39BC0C995027}" type="presParOf" srcId="{EFE7545C-D97B-4605-846D-BFAFFAE25E9B}" destId="{757224A2-AD12-4E4A-9AFC-DF3BD8EEF93E}" srcOrd="1" destOrd="0" presId="urn:microsoft.com/office/officeart/2005/8/layout/process3"/>
    <dgm:cxn modelId="{8BA69465-CD80-4E61-8F8D-B51638231E69}" type="presParOf" srcId="{757224A2-AD12-4E4A-9AFC-DF3BD8EEF93E}" destId="{AE195937-AD35-4697-A84B-931AF9A9C669}" srcOrd="0" destOrd="0" presId="urn:microsoft.com/office/officeart/2005/8/layout/process3"/>
    <dgm:cxn modelId="{235F5A32-FAA3-4A7D-8012-1CDDAC55D9AE}" type="presParOf" srcId="{EFE7545C-D97B-4605-846D-BFAFFAE25E9B}" destId="{55AFAE3A-2055-4FFC-AABC-805D1F4BEECD}" srcOrd="2" destOrd="0" presId="urn:microsoft.com/office/officeart/2005/8/layout/process3"/>
    <dgm:cxn modelId="{7C799327-63FD-44FD-9D83-95EA8C5E5F8C}" type="presParOf" srcId="{55AFAE3A-2055-4FFC-AABC-805D1F4BEECD}" destId="{023407C6-E826-4D28-9608-D36F92EF1178}" srcOrd="0" destOrd="0" presId="urn:microsoft.com/office/officeart/2005/8/layout/process3"/>
    <dgm:cxn modelId="{C4943972-FA69-4440-8139-7F06476ADED6}" type="presParOf" srcId="{55AFAE3A-2055-4FFC-AABC-805D1F4BEECD}" destId="{70EFC8F9-C223-423F-96D5-9990E4778420}" srcOrd="1" destOrd="0" presId="urn:microsoft.com/office/officeart/2005/8/layout/process3"/>
    <dgm:cxn modelId="{5C5A52F1-26F5-464B-8F21-3E16E2A486AD}" type="presParOf" srcId="{55AFAE3A-2055-4FFC-AABC-805D1F4BEECD}" destId="{B2941FAF-FF74-4CC8-A423-00BC23FB71BD}" srcOrd="2" destOrd="0" presId="urn:microsoft.com/office/officeart/2005/8/layout/process3"/>
    <dgm:cxn modelId="{136DFA30-7CC6-47EC-9EB0-0875CA447028}" type="presParOf" srcId="{EFE7545C-D97B-4605-846D-BFAFFAE25E9B}" destId="{E0F32D88-EDCC-4E0F-B6EC-87E0B2019B66}" srcOrd="3" destOrd="0" presId="urn:microsoft.com/office/officeart/2005/8/layout/process3"/>
    <dgm:cxn modelId="{E972F050-5100-406B-832A-241C3CA17FD5}" type="presParOf" srcId="{E0F32D88-EDCC-4E0F-B6EC-87E0B2019B66}" destId="{2ED94504-7009-4F39-9AAF-7B2BBF5A1418}" srcOrd="0" destOrd="0" presId="urn:microsoft.com/office/officeart/2005/8/layout/process3"/>
    <dgm:cxn modelId="{59594F91-E6A1-44C8-86EF-CAEE8A93A967}" type="presParOf" srcId="{EFE7545C-D97B-4605-846D-BFAFFAE25E9B}" destId="{56F7A25A-1A9C-4A05-BBD0-56E7F4C3DC86}" srcOrd="4" destOrd="0" presId="urn:microsoft.com/office/officeart/2005/8/layout/process3"/>
    <dgm:cxn modelId="{4A6BD700-402F-4468-B156-89A4934CEF4E}" type="presParOf" srcId="{56F7A25A-1A9C-4A05-BBD0-56E7F4C3DC86}" destId="{040F18A7-F02E-4D49-B844-A66D0DFC2BDE}" srcOrd="0" destOrd="0" presId="urn:microsoft.com/office/officeart/2005/8/layout/process3"/>
    <dgm:cxn modelId="{C064F827-2D29-44A4-9FCC-AAD0A1599707}" type="presParOf" srcId="{56F7A25A-1A9C-4A05-BBD0-56E7F4C3DC86}" destId="{C6DBAC91-A088-4B2B-A00B-BC095FC7E4B0}" srcOrd="1" destOrd="0" presId="urn:microsoft.com/office/officeart/2005/8/layout/process3"/>
    <dgm:cxn modelId="{B9C1CF69-B268-4016-8FF5-958357CC5A53}" type="presParOf" srcId="{56F7A25A-1A9C-4A05-BBD0-56E7F4C3DC86}" destId="{E526FD0E-8586-42A9-A651-CA67C5D264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D83BC-C4DC-481D-B149-7122EF0B8F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1938E-6AFD-4B1F-B9D7-A67C68B2904D}">
      <dgm:prSet phldrT="[Текст]" custT="1"/>
      <dgm:spPr/>
      <dgm:t>
        <a:bodyPr/>
        <a:lstStyle/>
        <a:p>
          <a:r>
            <a:rPr lang="ru-RU" sz="1600" dirty="0" smtClean="0"/>
            <a:t>Передача информации о расчетах в режиме реального времени</a:t>
          </a:r>
          <a:endParaRPr lang="ru-RU" sz="1600" dirty="0"/>
        </a:p>
      </dgm:t>
    </dgm:pt>
    <dgm:pt modelId="{2E247EBF-F906-42A4-8559-A43FFDDA5BDC}" type="parTrans" cxnId="{497031A9-026F-48B3-973D-3175644D12CA}">
      <dgm:prSet/>
      <dgm:spPr/>
      <dgm:t>
        <a:bodyPr/>
        <a:lstStyle/>
        <a:p>
          <a:endParaRPr lang="ru-RU" sz="2000"/>
        </a:p>
      </dgm:t>
    </dgm:pt>
    <dgm:pt modelId="{6FFB8DE9-BDCB-4A26-87CC-3446B62DDDB9}" type="sibTrans" cxnId="{497031A9-026F-48B3-973D-3175644D12CA}">
      <dgm:prSet/>
      <dgm:spPr/>
      <dgm:t>
        <a:bodyPr/>
        <a:lstStyle/>
        <a:p>
          <a:endParaRPr lang="ru-RU" sz="2000"/>
        </a:p>
      </dgm:t>
    </dgm:pt>
    <dgm:pt modelId="{36DEBA4F-AC30-4C5C-B428-D49CB49DDAE6}">
      <dgm:prSet phldrT="[Текст]" custT="1"/>
      <dgm:spPr/>
      <dgm:t>
        <a:bodyPr/>
        <a:lstStyle/>
        <a:p>
          <a:r>
            <a:rPr lang="ru-RU" sz="1600" dirty="0" smtClean="0"/>
            <a:t>Электронный чек</a:t>
          </a:r>
          <a:endParaRPr lang="ru-RU" sz="1600" dirty="0"/>
        </a:p>
      </dgm:t>
    </dgm:pt>
    <dgm:pt modelId="{0D4B69F4-F4A9-4220-83C9-8BADBA441F5F}" type="parTrans" cxnId="{74171A2C-B8EB-4491-9969-3AB23E412547}">
      <dgm:prSet/>
      <dgm:spPr/>
      <dgm:t>
        <a:bodyPr/>
        <a:lstStyle/>
        <a:p>
          <a:endParaRPr lang="ru-RU" sz="2000"/>
        </a:p>
      </dgm:t>
    </dgm:pt>
    <dgm:pt modelId="{C02CC6BB-9C10-401A-85B8-307E6C7AE58F}" type="sibTrans" cxnId="{74171A2C-B8EB-4491-9969-3AB23E412547}">
      <dgm:prSet/>
      <dgm:spPr/>
      <dgm:t>
        <a:bodyPr/>
        <a:lstStyle/>
        <a:p>
          <a:endParaRPr lang="ru-RU" sz="2000"/>
        </a:p>
      </dgm:t>
    </dgm:pt>
    <dgm:pt modelId="{64B0683E-C1A0-4F6E-BA68-0CEDFC259C71}">
      <dgm:prSet phldrT="[Текст]" custT="1"/>
      <dgm:spPr/>
      <dgm:t>
        <a:bodyPr/>
        <a:lstStyle/>
        <a:p>
          <a:r>
            <a:rPr lang="ru-RU" sz="1600" dirty="0" smtClean="0"/>
            <a:t>Применение ККТ плательщиками ЕНВД, патента и сферой услуг с 1 июля 2018 года</a:t>
          </a:r>
          <a:endParaRPr lang="ru-RU" sz="1600" dirty="0"/>
        </a:p>
      </dgm:t>
    </dgm:pt>
    <dgm:pt modelId="{23618DFA-A8E9-46C6-B9AC-00EE2D9A8F4E}" type="parTrans" cxnId="{903324F8-F5D1-45C0-AC46-06F3C210B815}">
      <dgm:prSet/>
      <dgm:spPr/>
      <dgm:t>
        <a:bodyPr/>
        <a:lstStyle/>
        <a:p>
          <a:endParaRPr lang="ru-RU" sz="2000"/>
        </a:p>
      </dgm:t>
    </dgm:pt>
    <dgm:pt modelId="{35E14943-F9BE-4FC6-8051-A9AE4A4E09AD}" type="sibTrans" cxnId="{903324F8-F5D1-45C0-AC46-06F3C210B815}">
      <dgm:prSet/>
      <dgm:spPr/>
      <dgm:t>
        <a:bodyPr/>
        <a:lstStyle/>
        <a:p>
          <a:endParaRPr lang="ru-RU" sz="2000"/>
        </a:p>
      </dgm:t>
    </dgm:pt>
    <dgm:pt modelId="{6A9A6CCE-AD88-47E4-82B6-0B1A1526FE9F}">
      <dgm:prSet phldrT="[Текст]" custT="1"/>
      <dgm:spPr/>
      <dgm:t>
        <a:bodyPr/>
        <a:lstStyle/>
        <a:p>
          <a:r>
            <a:rPr lang="ru-RU" sz="1600" dirty="0" smtClean="0"/>
            <a:t>Справедливая система штрафов, упрощенный порядок привлечения, отказ от привлечения в случае добровольного сообщения о правонарушении</a:t>
          </a:r>
          <a:endParaRPr lang="ru-RU" sz="1600" dirty="0"/>
        </a:p>
      </dgm:t>
    </dgm:pt>
    <dgm:pt modelId="{872BD990-58EB-49CB-BBC5-E7BCDB07EC8F}" type="parTrans" cxnId="{7F3A660C-5947-419A-BFF0-32C5A3C50911}">
      <dgm:prSet/>
      <dgm:spPr/>
      <dgm:t>
        <a:bodyPr/>
        <a:lstStyle/>
        <a:p>
          <a:endParaRPr lang="ru-RU" sz="2000"/>
        </a:p>
      </dgm:t>
    </dgm:pt>
    <dgm:pt modelId="{9DA9EDF7-7B60-4BE2-BC25-803409BE7C9E}" type="sibTrans" cxnId="{7F3A660C-5947-419A-BFF0-32C5A3C50911}">
      <dgm:prSet/>
      <dgm:spPr/>
      <dgm:t>
        <a:bodyPr/>
        <a:lstStyle/>
        <a:p>
          <a:endParaRPr lang="ru-RU" sz="2000"/>
        </a:p>
      </dgm:t>
    </dgm:pt>
    <dgm:pt modelId="{37F6F35A-41D5-4DBE-8501-258D5499F891}">
      <dgm:prSet phldrT="[Текст]" custT="1"/>
      <dgm:spPr/>
      <dgm:t>
        <a:bodyPr/>
        <a:lstStyle/>
        <a:p>
          <a:r>
            <a:rPr lang="ru-RU" sz="1600" dirty="0" smtClean="0"/>
            <a:t>Увеличение срока службы фискальной памяти (аналог ЭКЛЗ)</a:t>
          </a:r>
          <a:endParaRPr lang="ru-RU" sz="1600" dirty="0"/>
        </a:p>
      </dgm:t>
    </dgm:pt>
    <dgm:pt modelId="{A82E4EC1-E6F8-49D2-9259-97C3696F34B9}" type="parTrans" cxnId="{4FEA9F01-A47E-4319-98CF-A7C549E5D806}">
      <dgm:prSet/>
      <dgm:spPr/>
      <dgm:t>
        <a:bodyPr/>
        <a:lstStyle/>
        <a:p>
          <a:endParaRPr lang="ru-RU" sz="2000"/>
        </a:p>
      </dgm:t>
    </dgm:pt>
    <dgm:pt modelId="{105466C2-F1F3-42C4-99C0-9C3583C7B6E7}" type="sibTrans" cxnId="{4FEA9F01-A47E-4319-98CF-A7C549E5D806}">
      <dgm:prSet/>
      <dgm:spPr/>
      <dgm:t>
        <a:bodyPr/>
        <a:lstStyle/>
        <a:p>
          <a:endParaRPr lang="ru-RU" sz="2000"/>
        </a:p>
      </dgm:t>
    </dgm:pt>
    <dgm:pt modelId="{D202B87C-8266-4D89-AA57-20EEC6271A1A}">
      <dgm:prSet phldrT="[Текст]" custT="1"/>
      <dgm:spPr/>
      <dgm:t>
        <a:bodyPr/>
        <a:lstStyle/>
        <a:p>
          <a:r>
            <a:rPr lang="ru-RU" sz="1600" dirty="0" smtClean="0"/>
            <a:t>Юридически значимое взаимодействие, в том числе регистрационные действия с ККТ, через сайт ФНС России</a:t>
          </a:r>
          <a:endParaRPr lang="ru-RU" sz="1600" dirty="0"/>
        </a:p>
      </dgm:t>
    </dgm:pt>
    <dgm:pt modelId="{4417CAB8-B55A-41AD-9A48-A654B0C03F4F}" type="sibTrans" cxnId="{BC1BC8E8-BE6C-4041-B0B8-C25A544091AB}">
      <dgm:prSet/>
      <dgm:spPr/>
      <dgm:t>
        <a:bodyPr/>
        <a:lstStyle/>
        <a:p>
          <a:endParaRPr lang="ru-RU" sz="2000"/>
        </a:p>
      </dgm:t>
    </dgm:pt>
    <dgm:pt modelId="{93469D54-415A-496B-865C-42D02A8E725C}" type="parTrans" cxnId="{BC1BC8E8-BE6C-4041-B0B8-C25A544091AB}">
      <dgm:prSet/>
      <dgm:spPr/>
      <dgm:t>
        <a:bodyPr/>
        <a:lstStyle/>
        <a:p>
          <a:endParaRPr lang="ru-RU" sz="2000"/>
        </a:p>
      </dgm:t>
    </dgm:pt>
    <dgm:pt modelId="{04A569D1-E7BC-47CA-B953-EFEF8E17999D}">
      <dgm:prSet phldrT="[Текст]" custT="1"/>
      <dgm:spPr/>
      <dgm:t>
        <a:bodyPr/>
        <a:lstStyle/>
        <a:p>
          <a:r>
            <a:rPr lang="ru-RU" sz="1600" dirty="0" smtClean="0"/>
            <a:t>Обеспечение интересов граждан и организаций и защита прав потребителей как основная цель регулирования</a:t>
          </a:r>
          <a:endParaRPr lang="ru-RU" sz="1600" dirty="0"/>
        </a:p>
      </dgm:t>
    </dgm:pt>
    <dgm:pt modelId="{37017B0C-9E2F-4F54-B6D4-5C6D0907E63A}" type="parTrans" cxnId="{65AE249A-19B8-4903-9153-479B9D275F28}">
      <dgm:prSet/>
      <dgm:spPr/>
      <dgm:t>
        <a:bodyPr/>
        <a:lstStyle/>
        <a:p>
          <a:endParaRPr lang="ru-RU" sz="2000"/>
        </a:p>
      </dgm:t>
    </dgm:pt>
    <dgm:pt modelId="{F157E668-339A-42BA-85C7-EF5730201891}" type="sibTrans" cxnId="{65AE249A-19B8-4903-9153-479B9D275F28}">
      <dgm:prSet/>
      <dgm:spPr/>
      <dgm:t>
        <a:bodyPr/>
        <a:lstStyle/>
        <a:p>
          <a:endParaRPr lang="ru-RU" sz="2000"/>
        </a:p>
      </dgm:t>
    </dgm:pt>
    <dgm:pt modelId="{99922EFC-6346-4799-B624-560B331BA5F8}" type="pres">
      <dgm:prSet presAssocID="{DFCD83BC-C4DC-481D-B149-7122EF0B8F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D8885C-07B1-4785-B384-54F059D0C703}" type="pres">
      <dgm:prSet presAssocID="{04A569D1-E7BC-47CA-B953-EFEF8E17999D}" presName="thickLine" presStyleLbl="alignNode1" presStyleIdx="0" presStyleCnt="7"/>
      <dgm:spPr/>
    </dgm:pt>
    <dgm:pt modelId="{B8F18E21-DE86-4D11-8F9A-10E48586C370}" type="pres">
      <dgm:prSet presAssocID="{04A569D1-E7BC-47CA-B953-EFEF8E17999D}" presName="horz1" presStyleCnt="0"/>
      <dgm:spPr/>
    </dgm:pt>
    <dgm:pt modelId="{9EFFCF9C-F67E-469F-9010-9820E06C2B7F}" type="pres">
      <dgm:prSet presAssocID="{04A569D1-E7BC-47CA-B953-EFEF8E17999D}" presName="tx1" presStyleLbl="revTx" presStyleIdx="0" presStyleCnt="7"/>
      <dgm:spPr/>
      <dgm:t>
        <a:bodyPr/>
        <a:lstStyle/>
        <a:p>
          <a:endParaRPr lang="ru-RU"/>
        </a:p>
      </dgm:t>
    </dgm:pt>
    <dgm:pt modelId="{0B41B7F5-F77E-409B-BCB3-D6132BF68937}" type="pres">
      <dgm:prSet presAssocID="{04A569D1-E7BC-47CA-B953-EFEF8E17999D}" presName="vert1" presStyleCnt="0"/>
      <dgm:spPr/>
    </dgm:pt>
    <dgm:pt modelId="{C139CB73-4E0B-4670-970D-542250F53EC6}" type="pres">
      <dgm:prSet presAssocID="{DAC1938E-6AFD-4B1F-B9D7-A67C68B2904D}" presName="thickLine" presStyleLbl="alignNode1" presStyleIdx="1" presStyleCnt="7"/>
      <dgm:spPr/>
      <dgm:t>
        <a:bodyPr/>
        <a:lstStyle/>
        <a:p>
          <a:endParaRPr lang="ru-RU"/>
        </a:p>
      </dgm:t>
    </dgm:pt>
    <dgm:pt modelId="{D2B0D707-CE59-4BF9-A2EC-AB9808632823}" type="pres">
      <dgm:prSet presAssocID="{DAC1938E-6AFD-4B1F-B9D7-A67C68B2904D}" presName="horz1" presStyleCnt="0"/>
      <dgm:spPr/>
      <dgm:t>
        <a:bodyPr/>
        <a:lstStyle/>
        <a:p>
          <a:endParaRPr lang="ru-RU"/>
        </a:p>
      </dgm:t>
    </dgm:pt>
    <dgm:pt modelId="{774950C1-2DDF-4153-B05D-A263DD04D078}" type="pres">
      <dgm:prSet presAssocID="{DAC1938E-6AFD-4B1F-B9D7-A67C68B2904D}" presName="tx1" presStyleLbl="revTx" presStyleIdx="1" presStyleCnt="7"/>
      <dgm:spPr/>
      <dgm:t>
        <a:bodyPr/>
        <a:lstStyle/>
        <a:p>
          <a:endParaRPr lang="ru-RU"/>
        </a:p>
      </dgm:t>
    </dgm:pt>
    <dgm:pt modelId="{3E46F602-1FBD-4207-9B12-ED5094A53E10}" type="pres">
      <dgm:prSet presAssocID="{DAC1938E-6AFD-4B1F-B9D7-A67C68B2904D}" presName="vert1" presStyleCnt="0"/>
      <dgm:spPr/>
      <dgm:t>
        <a:bodyPr/>
        <a:lstStyle/>
        <a:p>
          <a:endParaRPr lang="ru-RU"/>
        </a:p>
      </dgm:t>
    </dgm:pt>
    <dgm:pt modelId="{44F9E701-1437-499F-A676-F5F16292D84F}" type="pres">
      <dgm:prSet presAssocID="{D202B87C-8266-4D89-AA57-20EEC6271A1A}" presName="thickLine" presStyleLbl="alignNode1" presStyleIdx="2" presStyleCnt="7"/>
      <dgm:spPr/>
      <dgm:t>
        <a:bodyPr/>
        <a:lstStyle/>
        <a:p>
          <a:endParaRPr lang="ru-RU"/>
        </a:p>
      </dgm:t>
    </dgm:pt>
    <dgm:pt modelId="{0DD3E681-F0BA-423B-BDF8-4A32DCE7A9F6}" type="pres">
      <dgm:prSet presAssocID="{D202B87C-8266-4D89-AA57-20EEC6271A1A}" presName="horz1" presStyleCnt="0"/>
      <dgm:spPr/>
      <dgm:t>
        <a:bodyPr/>
        <a:lstStyle/>
        <a:p>
          <a:endParaRPr lang="ru-RU"/>
        </a:p>
      </dgm:t>
    </dgm:pt>
    <dgm:pt modelId="{FEB5E62A-80A0-4166-AB11-7CB89120B697}" type="pres">
      <dgm:prSet presAssocID="{D202B87C-8266-4D89-AA57-20EEC6271A1A}" presName="tx1" presStyleLbl="revTx" presStyleIdx="2" presStyleCnt="7"/>
      <dgm:spPr/>
      <dgm:t>
        <a:bodyPr/>
        <a:lstStyle/>
        <a:p>
          <a:endParaRPr lang="ru-RU"/>
        </a:p>
      </dgm:t>
    </dgm:pt>
    <dgm:pt modelId="{16D59139-7FFE-4263-B522-55CA8A40969C}" type="pres">
      <dgm:prSet presAssocID="{D202B87C-8266-4D89-AA57-20EEC6271A1A}" presName="vert1" presStyleCnt="0"/>
      <dgm:spPr/>
      <dgm:t>
        <a:bodyPr/>
        <a:lstStyle/>
        <a:p>
          <a:endParaRPr lang="ru-RU"/>
        </a:p>
      </dgm:t>
    </dgm:pt>
    <dgm:pt modelId="{A332D516-4364-4F42-9AA1-9C82C8689658}" type="pres">
      <dgm:prSet presAssocID="{6A9A6CCE-AD88-47E4-82B6-0B1A1526FE9F}" presName="thickLine" presStyleLbl="alignNode1" presStyleIdx="3" presStyleCnt="7"/>
      <dgm:spPr/>
      <dgm:t>
        <a:bodyPr/>
        <a:lstStyle/>
        <a:p>
          <a:endParaRPr lang="ru-RU"/>
        </a:p>
      </dgm:t>
    </dgm:pt>
    <dgm:pt modelId="{92D517B2-8522-480F-9E81-5FC7D6DBAA88}" type="pres">
      <dgm:prSet presAssocID="{6A9A6CCE-AD88-47E4-82B6-0B1A1526FE9F}" presName="horz1" presStyleCnt="0"/>
      <dgm:spPr/>
      <dgm:t>
        <a:bodyPr/>
        <a:lstStyle/>
        <a:p>
          <a:endParaRPr lang="ru-RU"/>
        </a:p>
      </dgm:t>
    </dgm:pt>
    <dgm:pt modelId="{2D1711B4-E825-4FB6-99D0-D3DBC6F05AF7}" type="pres">
      <dgm:prSet presAssocID="{6A9A6CCE-AD88-47E4-82B6-0B1A1526FE9F}" presName="tx1" presStyleLbl="revTx" presStyleIdx="3" presStyleCnt="7"/>
      <dgm:spPr/>
      <dgm:t>
        <a:bodyPr/>
        <a:lstStyle/>
        <a:p>
          <a:endParaRPr lang="ru-RU"/>
        </a:p>
      </dgm:t>
    </dgm:pt>
    <dgm:pt modelId="{E98F9099-3EEC-48FE-956E-A0C45DD0B3AC}" type="pres">
      <dgm:prSet presAssocID="{6A9A6CCE-AD88-47E4-82B6-0B1A1526FE9F}" presName="vert1" presStyleCnt="0"/>
      <dgm:spPr/>
      <dgm:t>
        <a:bodyPr/>
        <a:lstStyle/>
        <a:p>
          <a:endParaRPr lang="ru-RU"/>
        </a:p>
      </dgm:t>
    </dgm:pt>
    <dgm:pt modelId="{912AD95E-3095-4FDF-90A5-5ABF4ABE88ED}" type="pres">
      <dgm:prSet presAssocID="{36DEBA4F-AC30-4C5C-B428-D49CB49DDAE6}" presName="thickLine" presStyleLbl="alignNode1" presStyleIdx="4" presStyleCnt="7"/>
      <dgm:spPr/>
      <dgm:t>
        <a:bodyPr/>
        <a:lstStyle/>
        <a:p>
          <a:endParaRPr lang="ru-RU"/>
        </a:p>
      </dgm:t>
    </dgm:pt>
    <dgm:pt modelId="{E2084BE2-B3E6-4B7E-A9F3-151C95089F37}" type="pres">
      <dgm:prSet presAssocID="{36DEBA4F-AC30-4C5C-B428-D49CB49DDAE6}" presName="horz1" presStyleCnt="0"/>
      <dgm:spPr/>
      <dgm:t>
        <a:bodyPr/>
        <a:lstStyle/>
        <a:p>
          <a:endParaRPr lang="ru-RU"/>
        </a:p>
      </dgm:t>
    </dgm:pt>
    <dgm:pt modelId="{9815BA6D-E11F-4962-AE3F-6C10355C28CD}" type="pres">
      <dgm:prSet presAssocID="{36DEBA4F-AC30-4C5C-B428-D49CB49DDAE6}" presName="tx1" presStyleLbl="revTx" presStyleIdx="4" presStyleCnt="7"/>
      <dgm:spPr/>
      <dgm:t>
        <a:bodyPr/>
        <a:lstStyle/>
        <a:p>
          <a:endParaRPr lang="ru-RU"/>
        </a:p>
      </dgm:t>
    </dgm:pt>
    <dgm:pt modelId="{4D39FEB8-7B93-4CF6-9D5C-41C629D334E9}" type="pres">
      <dgm:prSet presAssocID="{36DEBA4F-AC30-4C5C-B428-D49CB49DDAE6}" presName="vert1" presStyleCnt="0"/>
      <dgm:spPr/>
      <dgm:t>
        <a:bodyPr/>
        <a:lstStyle/>
        <a:p>
          <a:endParaRPr lang="ru-RU"/>
        </a:p>
      </dgm:t>
    </dgm:pt>
    <dgm:pt modelId="{57E290BD-AB87-4482-8929-8685777E1C4D}" type="pres">
      <dgm:prSet presAssocID="{64B0683E-C1A0-4F6E-BA68-0CEDFC259C71}" presName="thickLine" presStyleLbl="alignNode1" presStyleIdx="5" presStyleCnt="7"/>
      <dgm:spPr/>
      <dgm:t>
        <a:bodyPr/>
        <a:lstStyle/>
        <a:p>
          <a:endParaRPr lang="ru-RU"/>
        </a:p>
      </dgm:t>
    </dgm:pt>
    <dgm:pt modelId="{5EB8F00A-A455-43AB-98A3-D31685114592}" type="pres">
      <dgm:prSet presAssocID="{64B0683E-C1A0-4F6E-BA68-0CEDFC259C71}" presName="horz1" presStyleCnt="0"/>
      <dgm:spPr/>
      <dgm:t>
        <a:bodyPr/>
        <a:lstStyle/>
        <a:p>
          <a:endParaRPr lang="ru-RU"/>
        </a:p>
      </dgm:t>
    </dgm:pt>
    <dgm:pt modelId="{CFF2BF18-CC9B-404F-A467-F7375BCA4749}" type="pres">
      <dgm:prSet presAssocID="{64B0683E-C1A0-4F6E-BA68-0CEDFC259C71}" presName="tx1" presStyleLbl="revTx" presStyleIdx="5" presStyleCnt="7"/>
      <dgm:spPr/>
      <dgm:t>
        <a:bodyPr/>
        <a:lstStyle/>
        <a:p>
          <a:endParaRPr lang="ru-RU"/>
        </a:p>
      </dgm:t>
    </dgm:pt>
    <dgm:pt modelId="{DBD86655-D91A-4D71-99EA-A28A82F18180}" type="pres">
      <dgm:prSet presAssocID="{64B0683E-C1A0-4F6E-BA68-0CEDFC259C71}" presName="vert1" presStyleCnt="0"/>
      <dgm:spPr/>
      <dgm:t>
        <a:bodyPr/>
        <a:lstStyle/>
        <a:p>
          <a:endParaRPr lang="ru-RU"/>
        </a:p>
      </dgm:t>
    </dgm:pt>
    <dgm:pt modelId="{66BAE3FC-D873-4C7C-B29B-D7D9E148D340}" type="pres">
      <dgm:prSet presAssocID="{37F6F35A-41D5-4DBE-8501-258D5499F891}" presName="thickLine" presStyleLbl="alignNode1" presStyleIdx="6" presStyleCnt="7"/>
      <dgm:spPr/>
      <dgm:t>
        <a:bodyPr/>
        <a:lstStyle/>
        <a:p>
          <a:endParaRPr lang="ru-RU"/>
        </a:p>
      </dgm:t>
    </dgm:pt>
    <dgm:pt modelId="{5CFF28F9-40E7-4096-A0CE-6EE7F81C5902}" type="pres">
      <dgm:prSet presAssocID="{37F6F35A-41D5-4DBE-8501-258D5499F891}" presName="horz1" presStyleCnt="0"/>
      <dgm:spPr/>
      <dgm:t>
        <a:bodyPr/>
        <a:lstStyle/>
        <a:p>
          <a:endParaRPr lang="ru-RU"/>
        </a:p>
      </dgm:t>
    </dgm:pt>
    <dgm:pt modelId="{F2CCC57E-663D-4060-9DF0-571EE7E4F263}" type="pres">
      <dgm:prSet presAssocID="{37F6F35A-41D5-4DBE-8501-258D5499F891}" presName="tx1" presStyleLbl="revTx" presStyleIdx="6" presStyleCnt="7"/>
      <dgm:spPr/>
      <dgm:t>
        <a:bodyPr/>
        <a:lstStyle/>
        <a:p>
          <a:endParaRPr lang="ru-RU"/>
        </a:p>
      </dgm:t>
    </dgm:pt>
    <dgm:pt modelId="{CDD25B7E-F7F7-4FC7-B3F5-78B80C2C726A}" type="pres">
      <dgm:prSet presAssocID="{37F6F35A-41D5-4DBE-8501-258D5499F891}" presName="vert1" presStyleCnt="0"/>
      <dgm:spPr/>
      <dgm:t>
        <a:bodyPr/>
        <a:lstStyle/>
        <a:p>
          <a:endParaRPr lang="ru-RU"/>
        </a:p>
      </dgm:t>
    </dgm:pt>
  </dgm:ptLst>
  <dgm:cxnLst>
    <dgm:cxn modelId="{903324F8-F5D1-45C0-AC46-06F3C210B815}" srcId="{DFCD83BC-C4DC-481D-B149-7122EF0B8FFA}" destId="{64B0683E-C1A0-4F6E-BA68-0CEDFC259C71}" srcOrd="5" destOrd="0" parTransId="{23618DFA-A8E9-46C6-B9AC-00EE2D9A8F4E}" sibTransId="{35E14943-F9BE-4FC6-8051-A9AE4A4E09AD}"/>
    <dgm:cxn modelId="{74171A2C-B8EB-4491-9969-3AB23E412547}" srcId="{DFCD83BC-C4DC-481D-B149-7122EF0B8FFA}" destId="{36DEBA4F-AC30-4C5C-B428-D49CB49DDAE6}" srcOrd="4" destOrd="0" parTransId="{0D4B69F4-F4A9-4220-83C9-8BADBA441F5F}" sibTransId="{C02CC6BB-9C10-401A-85B8-307E6C7AE58F}"/>
    <dgm:cxn modelId="{BC1BC8E8-BE6C-4041-B0B8-C25A544091AB}" srcId="{DFCD83BC-C4DC-481D-B149-7122EF0B8FFA}" destId="{D202B87C-8266-4D89-AA57-20EEC6271A1A}" srcOrd="2" destOrd="0" parTransId="{93469D54-415A-496B-865C-42D02A8E725C}" sibTransId="{4417CAB8-B55A-41AD-9A48-A654B0C03F4F}"/>
    <dgm:cxn modelId="{FA8B7C88-C8C3-4D0C-A186-8AC14FA4FDA4}" type="presOf" srcId="{6A9A6CCE-AD88-47E4-82B6-0B1A1526FE9F}" destId="{2D1711B4-E825-4FB6-99D0-D3DBC6F05AF7}" srcOrd="0" destOrd="0" presId="urn:microsoft.com/office/officeart/2008/layout/LinedList"/>
    <dgm:cxn modelId="{7F3A660C-5947-419A-BFF0-32C5A3C50911}" srcId="{DFCD83BC-C4DC-481D-B149-7122EF0B8FFA}" destId="{6A9A6CCE-AD88-47E4-82B6-0B1A1526FE9F}" srcOrd="3" destOrd="0" parTransId="{872BD990-58EB-49CB-BBC5-E7BCDB07EC8F}" sibTransId="{9DA9EDF7-7B60-4BE2-BC25-803409BE7C9E}"/>
    <dgm:cxn modelId="{27D454B3-D7E5-4278-8E74-2D3642C382FD}" type="presOf" srcId="{64B0683E-C1A0-4F6E-BA68-0CEDFC259C71}" destId="{CFF2BF18-CC9B-404F-A467-F7375BCA4749}" srcOrd="0" destOrd="0" presId="urn:microsoft.com/office/officeart/2008/layout/LinedList"/>
    <dgm:cxn modelId="{9BA280A0-9C9F-446A-9D34-D1DFB48AF1EF}" type="presOf" srcId="{DFCD83BC-C4DC-481D-B149-7122EF0B8FFA}" destId="{99922EFC-6346-4799-B624-560B331BA5F8}" srcOrd="0" destOrd="0" presId="urn:microsoft.com/office/officeart/2008/layout/LinedList"/>
    <dgm:cxn modelId="{5D75E464-9981-43B6-A2E5-9D27D582065E}" type="presOf" srcId="{37F6F35A-41D5-4DBE-8501-258D5499F891}" destId="{F2CCC57E-663D-4060-9DF0-571EE7E4F263}" srcOrd="0" destOrd="0" presId="urn:microsoft.com/office/officeart/2008/layout/LinedList"/>
    <dgm:cxn modelId="{497031A9-026F-48B3-973D-3175644D12CA}" srcId="{DFCD83BC-C4DC-481D-B149-7122EF0B8FFA}" destId="{DAC1938E-6AFD-4B1F-B9D7-A67C68B2904D}" srcOrd="1" destOrd="0" parTransId="{2E247EBF-F906-42A4-8559-A43FFDDA5BDC}" sibTransId="{6FFB8DE9-BDCB-4A26-87CC-3446B62DDDB9}"/>
    <dgm:cxn modelId="{1065035F-F2AE-47A9-B4C0-CB3E1AD2E50C}" type="presOf" srcId="{04A569D1-E7BC-47CA-B953-EFEF8E17999D}" destId="{9EFFCF9C-F67E-469F-9010-9820E06C2B7F}" srcOrd="0" destOrd="0" presId="urn:microsoft.com/office/officeart/2008/layout/LinedList"/>
    <dgm:cxn modelId="{72985FAF-7933-4573-9146-D797F982A703}" type="presOf" srcId="{D202B87C-8266-4D89-AA57-20EEC6271A1A}" destId="{FEB5E62A-80A0-4166-AB11-7CB89120B697}" srcOrd="0" destOrd="0" presId="urn:microsoft.com/office/officeart/2008/layout/LinedList"/>
    <dgm:cxn modelId="{6395FD9D-DBAB-41A1-8A86-1F9811D95B56}" type="presOf" srcId="{36DEBA4F-AC30-4C5C-B428-D49CB49DDAE6}" destId="{9815BA6D-E11F-4962-AE3F-6C10355C28CD}" srcOrd="0" destOrd="0" presId="urn:microsoft.com/office/officeart/2008/layout/LinedList"/>
    <dgm:cxn modelId="{4FEA9F01-A47E-4319-98CF-A7C549E5D806}" srcId="{DFCD83BC-C4DC-481D-B149-7122EF0B8FFA}" destId="{37F6F35A-41D5-4DBE-8501-258D5499F891}" srcOrd="6" destOrd="0" parTransId="{A82E4EC1-E6F8-49D2-9259-97C3696F34B9}" sibTransId="{105466C2-F1F3-42C4-99C0-9C3583C7B6E7}"/>
    <dgm:cxn modelId="{65AE249A-19B8-4903-9153-479B9D275F28}" srcId="{DFCD83BC-C4DC-481D-B149-7122EF0B8FFA}" destId="{04A569D1-E7BC-47CA-B953-EFEF8E17999D}" srcOrd="0" destOrd="0" parTransId="{37017B0C-9E2F-4F54-B6D4-5C6D0907E63A}" sibTransId="{F157E668-339A-42BA-85C7-EF5730201891}"/>
    <dgm:cxn modelId="{92EF6AF3-6437-4B31-AAD9-1D69FCB4A9F3}" type="presOf" srcId="{DAC1938E-6AFD-4B1F-B9D7-A67C68B2904D}" destId="{774950C1-2DDF-4153-B05D-A263DD04D078}" srcOrd="0" destOrd="0" presId="urn:microsoft.com/office/officeart/2008/layout/LinedList"/>
    <dgm:cxn modelId="{38C1E1AE-7726-44B1-867C-3535D183CDD4}" type="presParOf" srcId="{99922EFC-6346-4799-B624-560B331BA5F8}" destId="{7ED8885C-07B1-4785-B384-54F059D0C703}" srcOrd="0" destOrd="0" presId="urn:microsoft.com/office/officeart/2008/layout/LinedList"/>
    <dgm:cxn modelId="{3977A57B-D729-43D9-842E-FDE2713CB03F}" type="presParOf" srcId="{99922EFC-6346-4799-B624-560B331BA5F8}" destId="{B8F18E21-DE86-4D11-8F9A-10E48586C370}" srcOrd="1" destOrd="0" presId="urn:microsoft.com/office/officeart/2008/layout/LinedList"/>
    <dgm:cxn modelId="{A10916BB-D25F-4771-AFF0-289FF604D122}" type="presParOf" srcId="{B8F18E21-DE86-4D11-8F9A-10E48586C370}" destId="{9EFFCF9C-F67E-469F-9010-9820E06C2B7F}" srcOrd="0" destOrd="0" presId="urn:microsoft.com/office/officeart/2008/layout/LinedList"/>
    <dgm:cxn modelId="{DBD64313-E5C6-4664-AE73-7C2D6CD31132}" type="presParOf" srcId="{B8F18E21-DE86-4D11-8F9A-10E48586C370}" destId="{0B41B7F5-F77E-409B-BCB3-D6132BF68937}" srcOrd="1" destOrd="0" presId="urn:microsoft.com/office/officeart/2008/layout/LinedList"/>
    <dgm:cxn modelId="{13D9E209-FD5F-4899-84D4-BFAD31886E3C}" type="presParOf" srcId="{99922EFC-6346-4799-B624-560B331BA5F8}" destId="{C139CB73-4E0B-4670-970D-542250F53EC6}" srcOrd="2" destOrd="0" presId="urn:microsoft.com/office/officeart/2008/layout/LinedList"/>
    <dgm:cxn modelId="{3DE171B3-268A-4FCE-B1AA-EFD54129F7AA}" type="presParOf" srcId="{99922EFC-6346-4799-B624-560B331BA5F8}" destId="{D2B0D707-CE59-4BF9-A2EC-AB9808632823}" srcOrd="3" destOrd="0" presId="urn:microsoft.com/office/officeart/2008/layout/LinedList"/>
    <dgm:cxn modelId="{EE403DCB-952C-4672-A87E-A465A0E4898E}" type="presParOf" srcId="{D2B0D707-CE59-4BF9-A2EC-AB9808632823}" destId="{774950C1-2DDF-4153-B05D-A263DD04D078}" srcOrd="0" destOrd="0" presId="urn:microsoft.com/office/officeart/2008/layout/LinedList"/>
    <dgm:cxn modelId="{3686B856-1E35-47D8-9174-43515CEA3D5A}" type="presParOf" srcId="{D2B0D707-CE59-4BF9-A2EC-AB9808632823}" destId="{3E46F602-1FBD-4207-9B12-ED5094A53E10}" srcOrd="1" destOrd="0" presId="urn:microsoft.com/office/officeart/2008/layout/LinedList"/>
    <dgm:cxn modelId="{ACE9E507-E333-4B9A-BD18-324B007F668E}" type="presParOf" srcId="{99922EFC-6346-4799-B624-560B331BA5F8}" destId="{44F9E701-1437-499F-A676-F5F16292D84F}" srcOrd="4" destOrd="0" presId="urn:microsoft.com/office/officeart/2008/layout/LinedList"/>
    <dgm:cxn modelId="{B7FE0CB6-00BD-45A3-A2AB-335DDCE20040}" type="presParOf" srcId="{99922EFC-6346-4799-B624-560B331BA5F8}" destId="{0DD3E681-F0BA-423B-BDF8-4A32DCE7A9F6}" srcOrd="5" destOrd="0" presId="urn:microsoft.com/office/officeart/2008/layout/LinedList"/>
    <dgm:cxn modelId="{5623DEF1-CC8E-4EF1-AFBE-AC688067E45C}" type="presParOf" srcId="{0DD3E681-F0BA-423B-BDF8-4A32DCE7A9F6}" destId="{FEB5E62A-80A0-4166-AB11-7CB89120B697}" srcOrd="0" destOrd="0" presId="urn:microsoft.com/office/officeart/2008/layout/LinedList"/>
    <dgm:cxn modelId="{2D4E49A6-FFB6-4560-9507-E4F717DDFC76}" type="presParOf" srcId="{0DD3E681-F0BA-423B-BDF8-4A32DCE7A9F6}" destId="{16D59139-7FFE-4263-B522-55CA8A40969C}" srcOrd="1" destOrd="0" presId="urn:microsoft.com/office/officeart/2008/layout/LinedList"/>
    <dgm:cxn modelId="{8AA0EDEF-B1C0-4505-B96C-1F87EB88EF6B}" type="presParOf" srcId="{99922EFC-6346-4799-B624-560B331BA5F8}" destId="{A332D516-4364-4F42-9AA1-9C82C8689658}" srcOrd="6" destOrd="0" presId="urn:microsoft.com/office/officeart/2008/layout/LinedList"/>
    <dgm:cxn modelId="{1F1B9D52-B52C-426C-8814-5786B01F0B42}" type="presParOf" srcId="{99922EFC-6346-4799-B624-560B331BA5F8}" destId="{92D517B2-8522-480F-9E81-5FC7D6DBAA88}" srcOrd="7" destOrd="0" presId="urn:microsoft.com/office/officeart/2008/layout/LinedList"/>
    <dgm:cxn modelId="{BA97556E-1814-4AE3-8820-575C7780ED2E}" type="presParOf" srcId="{92D517B2-8522-480F-9E81-5FC7D6DBAA88}" destId="{2D1711B4-E825-4FB6-99D0-D3DBC6F05AF7}" srcOrd="0" destOrd="0" presId="urn:microsoft.com/office/officeart/2008/layout/LinedList"/>
    <dgm:cxn modelId="{B7C53960-4AFE-4DC9-9F75-ABB9AFFBEA9C}" type="presParOf" srcId="{92D517B2-8522-480F-9E81-5FC7D6DBAA88}" destId="{E98F9099-3EEC-48FE-956E-A0C45DD0B3AC}" srcOrd="1" destOrd="0" presId="urn:microsoft.com/office/officeart/2008/layout/LinedList"/>
    <dgm:cxn modelId="{2F6454FB-02E5-46AA-B72B-FC813085C269}" type="presParOf" srcId="{99922EFC-6346-4799-B624-560B331BA5F8}" destId="{912AD95E-3095-4FDF-90A5-5ABF4ABE88ED}" srcOrd="8" destOrd="0" presId="urn:microsoft.com/office/officeart/2008/layout/LinedList"/>
    <dgm:cxn modelId="{E0E74B3C-755B-414A-BE13-4C9E1BE0D36A}" type="presParOf" srcId="{99922EFC-6346-4799-B624-560B331BA5F8}" destId="{E2084BE2-B3E6-4B7E-A9F3-151C95089F37}" srcOrd="9" destOrd="0" presId="urn:microsoft.com/office/officeart/2008/layout/LinedList"/>
    <dgm:cxn modelId="{1FC89D4B-68E2-45EB-A596-79297E86FA8D}" type="presParOf" srcId="{E2084BE2-B3E6-4B7E-A9F3-151C95089F37}" destId="{9815BA6D-E11F-4962-AE3F-6C10355C28CD}" srcOrd="0" destOrd="0" presId="urn:microsoft.com/office/officeart/2008/layout/LinedList"/>
    <dgm:cxn modelId="{569C51C0-7F52-4DCD-A454-01B4B33B93D9}" type="presParOf" srcId="{E2084BE2-B3E6-4B7E-A9F3-151C95089F37}" destId="{4D39FEB8-7B93-4CF6-9D5C-41C629D334E9}" srcOrd="1" destOrd="0" presId="urn:microsoft.com/office/officeart/2008/layout/LinedList"/>
    <dgm:cxn modelId="{A58BAC6D-4D91-42E7-99E3-9B53AD1FDBD9}" type="presParOf" srcId="{99922EFC-6346-4799-B624-560B331BA5F8}" destId="{57E290BD-AB87-4482-8929-8685777E1C4D}" srcOrd="10" destOrd="0" presId="urn:microsoft.com/office/officeart/2008/layout/LinedList"/>
    <dgm:cxn modelId="{6259918D-641B-454B-812A-8BB33E200FE2}" type="presParOf" srcId="{99922EFC-6346-4799-B624-560B331BA5F8}" destId="{5EB8F00A-A455-43AB-98A3-D31685114592}" srcOrd="11" destOrd="0" presId="urn:microsoft.com/office/officeart/2008/layout/LinedList"/>
    <dgm:cxn modelId="{73D39868-0650-49A1-86FF-219D2E8E6464}" type="presParOf" srcId="{5EB8F00A-A455-43AB-98A3-D31685114592}" destId="{CFF2BF18-CC9B-404F-A467-F7375BCA4749}" srcOrd="0" destOrd="0" presId="urn:microsoft.com/office/officeart/2008/layout/LinedList"/>
    <dgm:cxn modelId="{AA3187D9-0E0E-4BB6-9B23-F92C1DA5F925}" type="presParOf" srcId="{5EB8F00A-A455-43AB-98A3-D31685114592}" destId="{DBD86655-D91A-4D71-99EA-A28A82F18180}" srcOrd="1" destOrd="0" presId="urn:microsoft.com/office/officeart/2008/layout/LinedList"/>
    <dgm:cxn modelId="{A14C2603-A129-426A-965C-097A8185EE6B}" type="presParOf" srcId="{99922EFC-6346-4799-B624-560B331BA5F8}" destId="{66BAE3FC-D873-4C7C-B29B-D7D9E148D340}" srcOrd="12" destOrd="0" presId="urn:microsoft.com/office/officeart/2008/layout/LinedList"/>
    <dgm:cxn modelId="{97D0BDDF-C1F5-4D02-903E-6E424BEE19D8}" type="presParOf" srcId="{99922EFC-6346-4799-B624-560B331BA5F8}" destId="{5CFF28F9-40E7-4096-A0CE-6EE7F81C5902}" srcOrd="13" destOrd="0" presId="urn:microsoft.com/office/officeart/2008/layout/LinedList"/>
    <dgm:cxn modelId="{90094199-8E06-4C38-850B-118A712CCAFD}" type="presParOf" srcId="{5CFF28F9-40E7-4096-A0CE-6EE7F81C5902}" destId="{F2CCC57E-663D-4060-9DF0-571EE7E4F263}" srcOrd="0" destOrd="0" presId="urn:microsoft.com/office/officeart/2008/layout/LinedList"/>
    <dgm:cxn modelId="{02BAAE7D-4517-4E28-86D4-1400A8C7BC13}" type="presParOf" srcId="{5CFF28F9-40E7-4096-A0CE-6EE7F81C5902}" destId="{CDD25B7E-F7F7-4FC7-B3F5-78B80C2C72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 smtClean="0"/>
            <a:t>Организации и индивидуальные предприниматели</a:t>
          </a:r>
          <a:endParaRPr lang="ru-RU" sz="1100" dirty="0"/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 smtClean="0"/>
            <a:t>При осуществлении расчета – определение расчетов дано в законе</a:t>
          </a:r>
          <a:endParaRPr lang="ru-RU" sz="1100" dirty="0"/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 smtClean="0"/>
            <a:t>Печатается и выдается покупателю кассовый чек или бланк строгой отчетности</a:t>
          </a:r>
          <a:endParaRPr lang="ru-RU" sz="1100" dirty="0"/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Направляется покупателю кассовый чек или бланк строгой отчетности в электронной форме</a:t>
          </a:r>
          <a:endParaRPr lang="ru-RU" sz="1100" dirty="0"/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 smtClean="0"/>
            <a:t>Кто</a:t>
          </a:r>
          <a:endParaRPr lang="ru-RU" dirty="0"/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 smtClean="0"/>
            <a:t>Как</a:t>
          </a:r>
          <a:endParaRPr lang="ru-RU" dirty="0"/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dirty="0">
            <a:solidFill>
              <a:srgbClr val="FFFFFF"/>
            </a:solidFill>
          </a:endParaRP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 smtClean="0"/>
            <a:t>По умолчанию</a:t>
          </a:r>
          <a:endParaRPr lang="ru-RU" sz="1100" dirty="0"/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188D5084-E6FC-47E9-9CF5-11571957BBBC}" type="presOf" srcId="{03AD971A-477F-4041-B24A-BB842AF45B4E}" destId="{6DA9A413-F832-4DB8-A9C5-66FD57877979}" srcOrd="0" destOrd="0" presId="urn:microsoft.com/office/officeart/2005/8/layout/hierarchy5"/>
    <dgm:cxn modelId="{EA5E3957-28FA-48B3-83E3-0274450F0012}" type="presOf" srcId="{F58B0623-D2BA-41A4-BFED-8001BDEA2E1A}" destId="{E585BB7A-3A87-4B2F-A4E0-99AF832F4ADE}" srcOrd="1" destOrd="0" presId="urn:microsoft.com/office/officeart/2005/8/layout/hierarchy5"/>
    <dgm:cxn modelId="{BAB0F8BB-8FCC-4420-A23D-B5ABD9D5DE6B}" type="presOf" srcId="{03AD971A-477F-4041-B24A-BB842AF45B4E}" destId="{DB78A5F0-DB00-4627-B410-43D24929D54B}" srcOrd="1" destOrd="0" presId="urn:microsoft.com/office/officeart/2005/8/layout/hierarchy5"/>
    <dgm:cxn modelId="{12C948C5-D869-4122-B676-43F39C7D258C}" type="presOf" srcId="{80A256E3-7743-495E-9AA9-3B645FE1A579}" destId="{83D16F16-DB24-4D42-81C9-04D90DBCB2B0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35BB1F9C-0407-433C-BDCD-9A35DB9828FE}" type="presOf" srcId="{5EC9D88A-3142-471F-93B6-8AC372E97707}" destId="{EDCE568A-6568-4EC6-8BDC-64C5D84B21D3}" srcOrd="1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9C68C956-079E-4BDF-9C29-671FAB8BE17D}" type="presOf" srcId="{B9F1700F-DE9A-4AEA-A8D0-9C7B2FDC9CC8}" destId="{22309486-9F37-420B-AFED-812CACB7794D}" srcOrd="0" destOrd="0" presId="urn:microsoft.com/office/officeart/2005/8/layout/hierarchy5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4B074727-1BC9-471D-B8E1-7BA8C1B9398A}" type="presOf" srcId="{5EC9D88A-3142-471F-93B6-8AC372E97707}" destId="{28808569-EA98-4021-AF64-1FDA35FCE1DD}" srcOrd="0" destOrd="0" presId="urn:microsoft.com/office/officeart/2005/8/layout/hierarchy5"/>
    <dgm:cxn modelId="{108B00FB-5972-4B8B-A161-22F1C48067E9}" type="presOf" srcId="{35EFA8DB-6A5A-4EF2-BD0F-7C793D39F2DE}" destId="{68F0F1F5-1FDE-4972-AFF6-1D8E8CEACC10}" srcOrd="0" destOrd="0" presId="urn:microsoft.com/office/officeart/2005/8/layout/hierarchy5"/>
    <dgm:cxn modelId="{7FAB9CD0-7675-46B5-899D-1BEC3CBE7775}" type="presOf" srcId="{F5280E92-051D-4A3C-B5BE-7CA04BB56A49}" destId="{A687593B-074F-47CC-B4A3-1B0C0E3EC817}" srcOrd="1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BBBC933C-B5B0-4097-9AA1-3F9F9C2E3B66}" type="presOf" srcId="{B9C9D3FF-D6EE-49F0-AB4D-828F4354EE02}" destId="{BD80798F-281A-4CE9-8634-8FF0EFD405E6}" srcOrd="0" destOrd="0" presId="urn:microsoft.com/office/officeart/2005/8/layout/hierarchy5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63257A69-0444-4535-86FF-7BDB2C0137B5}" type="presOf" srcId="{D5CB65F1-ED5C-4779-A735-1462B4AA3CFF}" destId="{2A93663F-A5D1-46EB-901E-83820BFADFE2}" srcOrd="0" destOrd="0" presId="urn:microsoft.com/office/officeart/2005/8/layout/hierarchy5"/>
    <dgm:cxn modelId="{61049874-6496-42DA-8F56-C390A03B9370}" type="presOf" srcId="{3EF58464-C023-4E48-9C5B-47DD6E124E94}" destId="{7BBC373C-614E-480C-A94C-C09ACF56F3E1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AB0D7AE3-1411-4E0B-A70A-9E6162D87581}" type="presOf" srcId="{E2389261-8110-40C3-9FE1-20CCFA7CDE4B}" destId="{68ACE5E9-44FA-4353-B2D2-AA4B907F7B84}" srcOrd="1" destOrd="0" presId="urn:microsoft.com/office/officeart/2005/8/layout/hierarchy5"/>
    <dgm:cxn modelId="{346721F7-D342-4848-8836-2F2AC06D90CA}" type="presOf" srcId="{248B5A88-D937-4873-A5A9-8A337B3E534D}" destId="{297FBB72-798F-416A-80B6-FBC294747F86}" srcOrd="0" destOrd="0" presId="urn:microsoft.com/office/officeart/2005/8/layout/hierarchy5"/>
    <dgm:cxn modelId="{7B82854F-C520-4F85-8B2F-CE82A2AFF3D6}" type="presOf" srcId="{CC3A8BC2-AFFC-45B9-9AAE-A3BBD60AADA9}" destId="{22B81CF7-0124-403E-B6FF-D76A785670DB}" srcOrd="0" destOrd="0" presId="urn:microsoft.com/office/officeart/2005/8/layout/hierarchy5"/>
    <dgm:cxn modelId="{E3FFB529-77A1-4ABF-9906-9813185955AD}" type="presOf" srcId="{A7383103-C59B-4336-84EA-7888A38179F5}" destId="{8AD4CB11-2D4E-4245-B63B-D504C7172011}" srcOrd="0" destOrd="0" presId="urn:microsoft.com/office/officeart/2005/8/layout/hierarchy5"/>
    <dgm:cxn modelId="{5DA7AB7F-8D8A-41B3-91F0-D0F6EFC3E71F}" type="presOf" srcId="{CC21A96C-D956-4B75-A051-E88AD7D2475E}" destId="{EDC41DF1-B41A-409C-8158-2D11C046FBFA}" srcOrd="0" destOrd="0" presId="urn:microsoft.com/office/officeart/2005/8/layout/hierarchy5"/>
    <dgm:cxn modelId="{602C1331-1E74-4755-A172-F96482D509A6}" type="presOf" srcId="{3EF58464-C023-4E48-9C5B-47DD6E124E94}" destId="{240BDAFF-0273-4C73-B8B7-1AB0F25B97A9}" srcOrd="0" destOrd="0" presId="urn:microsoft.com/office/officeart/2005/8/layout/hierarchy5"/>
    <dgm:cxn modelId="{F7E95542-A147-462E-9214-7EAA60AFFC59}" type="presOf" srcId="{F58B0623-D2BA-41A4-BFED-8001BDEA2E1A}" destId="{9466C17C-C7D5-4F3C-8E54-5DCB3A8ECC78}" srcOrd="0" destOrd="0" presId="urn:microsoft.com/office/officeart/2005/8/layout/hierarchy5"/>
    <dgm:cxn modelId="{AB630C4B-4DF1-4DC4-9E12-31DEF4413449}" type="presOf" srcId="{B9C9D3FF-D6EE-49F0-AB4D-828F4354EE02}" destId="{F82E8786-6B20-46C1-B6DC-2490364C5580}" srcOrd="1" destOrd="0" presId="urn:microsoft.com/office/officeart/2005/8/layout/hierarchy5"/>
    <dgm:cxn modelId="{C365017F-DE46-4565-9490-CBB0E24A9A20}" type="presOf" srcId="{CC21A96C-D956-4B75-A051-E88AD7D2475E}" destId="{3E194698-C8CE-495F-A2F1-B3B7F9170C65}" srcOrd="1" destOrd="0" presId="urn:microsoft.com/office/officeart/2005/8/layout/hierarchy5"/>
    <dgm:cxn modelId="{A5179AFF-C1B2-4C11-8177-624A41681464}" type="presOf" srcId="{F5280E92-051D-4A3C-B5BE-7CA04BB56A49}" destId="{09F0B281-1054-474D-BF3E-47246690FA0F}" srcOrd="0" destOrd="0" presId="urn:microsoft.com/office/officeart/2005/8/layout/hierarchy5"/>
    <dgm:cxn modelId="{F1B7A285-2C0B-4877-94E2-B04A173080F0}" type="presOf" srcId="{AB772107-4869-4277-943F-4A3A7C2177CC}" destId="{3EA3C8A0-179D-42E3-B811-C89F3E79847C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C8930B60-EA77-47B6-9B5B-4BE56C97A3DA}" type="presOf" srcId="{E2389261-8110-40C3-9FE1-20CCFA7CDE4B}" destId="{2F170041-B26A-4E1C-A10F-10A338C9348B}" srcOrd="0" destOrd="0" presId="urn:microsoft.com/office/officeart/2005/8/layout/hierarchy5"/>
    <dgm:cxn modelId="{C2EC3DA3-CB32-4422-BAB1-DB1104010DDB}" type="presOf" srcId="{A7383103-C59B-4336-84EA-7888A38179F5}" destId="{9F1D4244-E3EA-4047-BED9-79B5AA800A8A}" srcOrd="1" destOrd="0" presId="urn:microsoft.com/office/officeart/2005/8/layout/hierarchy5"/>
    <dgm:cxn modelId="{DE9C4FC8-E411-40A9-97A7-62030AECB94C}" type="presParOf" srcId="{3EA3C8A0-179D-42E3-B811-C89F3E79847C}" destId="{600AE93F-993F-499B-B16C-D4142C341A31}" srcOrd="0" destOrd="0" presId="urn:microsoft.com/office/officeart/2005/8/layout/hierarchy5"/>
    <dgm:cxn modelId="{0F56808E-1AA4-4810-8029-26AE41E7E22F}" type="presParOf" srcId="{600AE93F-993F-499B-B16C-D4142C341A31}" destId="{5C9678D1-92A4-49E5-A37B-800EAA54B3F2}" srcOrd="0" destOrd="0" presId="urn:microsoft.com/office/officeart/2005/8/layout/hierarchy5"/>
    <dgm:cxn modelId="{BB59A68C-2AB1-4E6E-A89B-5C6707C30806}" type="presParOf" srcId="{600AE93F-993F-499B-B16C-D4142C341A31}" destId="{47C9E00E-A65A-4957-AFB4-70933F36937F}" srcOrd="1" destOrd="0" presId="urn:microsoft.com/office/officeart/2005/8/layout/hierarchy5"/>
    <dgm:cxn modelId="{2A17D167-D52A-4F5D-9C85-4B1A0F31AB1B}" type="presParOf" srcId="{47C9E00E-A65A-4957-AFB4-70933F36937F}" destId="{1120CFCB-0CEA-487D-AE06-47436178A5E3}" srcOrd="0" destOrd="0" presId="urn:microsoft.com/office/officeart/2005/8/layout/hierarchy5"/>
    <dgm:cxn modelId="{D6F75DCC-F38A-4BE9-B046-D3B6B63FFF08}" type="presParOf" srcId="{1120CFCB-0CEA-487D-AE06-47436178A5E3}" destId="{22309486-9F37-420B-AFED-812CACB7794D}" srcOrd="0" destOrd="0" presId="urn:microsoft.com/office/officeart/2005/8/layout/hierarchy5"/>
    <dgm:cxn modelId="{3BB7416B-1899-4B1C-818D-8358A0070A9F}" type="presParOf" srcId="{1120CFCB-0CEA-487D-AE06-47436178A5E3}" destId="{81A0D07F-314C-4354-A5A3-B54216F9EEB0}" srcOrd="1" destOrd="0" presId="urn:microsoft.com/office/officeart/2005/8/layout/hierarchy5"/>
    <dgm:cxn modelId="{BF309DFD-5601-45BD-86DE-2E4450550CF3}" type="presParOf" srcId="{81A0D07F-314C-4354-A5A3-B54216F9EEB0}" destId="{BD80798F-281A-4CE9-8634-8FF0EFD405E6}" srcOrd="0" destOrd="0" presId="urn:microsoft.com/office/officeart/2005/8/layout/hierarchy5"/>
    <dgm:cxn modelId="{1A540652-119E-4214-A835-97A9B706B09B}" type="presParOf" srcId="{BD80798F-281A-4CE9-8634-8FF0EFD405E6}" destId="{F82E8786-6B20-46C1-B6DC-2490364C5580}" srcOrd="0" destOrd="0" presId="urn:microsoft.com/office/officeart/2005/8/layout/hierarchy5"/>
    <dgm:cxn modelId="{C0FE16C6-D619-4969-9FBA-D9BF1081BE8C}" type="presParOf" srcId="{81A0D07F-314C-4354-A5A3-B54216F9EEB0}" destId="{FC2383F5-712E-404A-8673-460660CB7025}" srcOrd="1" destOrd="0" presId="urn:microsoft.com/office/officeart/2005/8/layout/hierarchy5"/>
    <dgm:cxn modelId="{F7C368A2-0A39-476F-84F7-52BFAC146345}" type="presParOf" srcId="{FC2383F5-712E-404A-8673-460660CB7025}" destId="{68F0F1F5-1FDE-4972-AFF6-1D8E8CEACC10}" srcOrd="0" destOrd="0" presId="urn:microsoft.com/office/officeart/2005/8/layout/hierarchy5"/>
    <dgm:cxn modelId="{18FCFE98-FBE5-4F73-8F2E-F7B4AAFB53D0}" type="presParOf" srcId="{FC2383F5-712E-404A-8673-460660CB7025}" destId="{B2C838C7-B78F-4466-8348-69F7D3CD24DA}" srcOrd="1" destOrd="0" presId="urn:microsoft.com/office/officeart/2005/8/layout/hierarchy5"/>
    <dgm:cxn modelId="{E8DC0530-02A3-4448-967B-FDDB065F2DE9}" type="presParOf" srcId="{B2C838C7-B78F-4466-8348-69F7D3CD24DA}" destId="{8AD4CB11-2D4E-4245-B63B-D504C7172011}" srcOrd="0" destOrd="0" presId="urn:microsoft.com/office/officeart/2005/8/layout/hierarchy5"/>
    <dgm:cxn modelId="{79A8636F-F273-4358-9EBD-F73E35F2FA25}" type="presParOf" srcId="{8AD4CB11-2D4E-4245-B63B-D504C7172011}" destId="{9F1D4244-E3EA-4047-BED9-79B5AA800A8A}" srcOrd="0" destOrd="0" presId="urn:microsoft.com/office/officeart/2005/8/layout/hierarchy5"/>
    <dgm:cxn modelId="{AF4C58DD-544F-4DAD-92B4-CB3B72D0119D}" type="presParOf" srcId="{B2C838C7-B78F-4466-8348-69F7D3CD24DA}" destId="{40DB0C91-31B5-477C-A6E9-576AA61D5820}" srcOrd="1" destOrd="0" presId="urn:microsoft.com/office/officeart/2005/8/layout/hierarchy5"/>
    <dgm:cxn modelId="{DC45C845-71F0-407D-BF69-81CDDF1477C0}" type="presParOf" srcId="{40DB0C91-31B5-477C-A6E9-576AA61D5820}" destId="{83D16F16-DB24-4D42-81C9-04D90DBCB2B0}" srcOrd="0" destOrd="0" presId="urn:microsoft.com/office/officeart/2005/8/layout/hierarchy5"/>
    <dgm:cxn modelId="{E0D62E9A-6F03-400E-8573-D20741132860}" type="presParOf" srcId="{40DB0C91-31B5-477C-A6E9-576AA61D5820}" destId="{6860AE9D-C17C-4B38-983F-4FBCA5A61BF6}" srcOrd="1" destOrd="0" presId="urn:microsoft.com/office/officeart/2005/8/layout/hierarchy5"/>
    <dgm:cxn modelId="{E32B6CFE-F49F-4A35-9955-1C67D7C64E4C}" type="presParOf" srcId="{6860AE9D-C17C-4B38-983F-4FBCA5A61BF6}" destId="{2F170041-B26A-4E1C-A10F-10A338C9348B}" srcOrd="0" destOrd="0" presId="urn:microsoft.com/office/officeart/2005/8/layout/hierarchy5"/>
    <dgm:cxn modelId="{696AEA83-1F1E-4F7F-93F4-BA3EAD16479A}" type="presParOf" srcId="{2F170041-B26A-4E1C-A10F-10A338C9348B}" destId="{68ACE5E9-44FA-4353-B2D2-AA4B907F7B84}" srcOrd="0" destOrd="0" presId="urn:microsoft.com/office/officeart/2005/8/layout/hierarchy5"/>
    <dgm:cxn modelId="{CDC2DCDB-4624-4109-A13D-D2E956B13E63}" type="presParOf" srcId="{6860AE9D-C17C-4B38-983F-4FBCA5A61BF6}" destId="{436F9EFB-F2FD-445A-9D82-75A6ECCD1BCA}" srcOrd="1" destOrd="0" presId="urn:microsoft.com/office/officeart/2005/8/layout/hierarchy5"/>
    <dgm:cxn modelId="{698FBD52-E206-4EDB-AADB-4EAF3833C7DA}" type="presParOf" srcId="{436F9EFB-F2FD-445A-9D82-75A6ECCD1BCA}" destId="{22B81CF7-0124-403E-B6FF-D76A785670DB}" srcOrd="0" destOrd="0" presId="urn:microsoft.com/office/officeart/2005/8/layout/hierarchy5"/>
    <dgm:cxn modelId="{C7486A06-03E5-44AE-83C4-E75A75CF1B95}" type="presParOf" srcId="{436F9EFB-F2FD-445A-9D82-75A6ECCD1BCA}" destId="{12113A19-7853-4DF8-9303-99FA4A2A5E13}" srcOrd="1" destOrd="0" presId="urn:microsoft.com/office/officeart/2005/8/layout/hierarchy5"/>
    <dgm:cxn modelId="{E6229A62-3DF0-4391-9E3B-CA85F131A5BF}" type="presParOf" srcId="{B2C838C7-B78F-4466-8348-69F7D3CD24DA}" destId="{09F0B281-1054-474D-BF3E-47246690FA0F}" srcOrd="2" destOrd="0" presId="urn:microsoft.com/office/officeart/2005/8/layout/hierarchy5"/>
    <dgm:cxn modelId="{D0FC6828-1864-47A4-8205-B02DEA19714B}" type="presParOf" srcId="{09F0B281-1054-474D-BF3E-47246690FA0F}" destId="{A687593B-074F-47CC-B4A3-1B0C0E3EC817}" srcOrd="0" destOrd="0" presId="urn:microsoft.com/office/officeart/2005/8/layout/hierarchy5"/>
    <dgm:cxn modelId="{78DB81EF-7A13-4E41-B62F-86C4EF1F56D8}" type="presParOf" srcId="{B2C838C7-B78F-4466-8348-69F7D3CD24DA}" destId="{1F0EF1BE-A1EB-4933-A636-F5350FF66E47}" srcOrd="3" destOrd="0" presId="urn:microsoft.com/office/officeart/2005/8/layout/hierarchy5"/>
    <dgm:cxn modelId="{0878260C-ACAC-49B0-B067-288485E71A7D}" type="presParOf" srcId="{1F0EF1BE-A1EB-4933-A636-F5350FF66E47}" destId="{2A93663F-A5D1-46EB-901E-83820BFADFE2}" srcOrd="0" destOrd="0" presId="urn:microsoft.com/office/officeart/2005/8/layout/hierarchy5"/>
    <dgm:cxn modelId="{19557F4B-B194-4E30-8F48-7E062DFDE2BE}" type="presParOf" srcId="{1F0EF1BE-A1EB-4933-A636-F5350FF66E47}" destId="{3469716C-59AE-4F80-9FCC-55FB1BA30222}" srcOrd="1" destOrd="0" presId="urn:microsoft.com/office/officeart/2005/8/layout/hierarchy5"/>
    <dgm:cxn modelId="{8B884E9F-EA1C-4595-BDC2-377F7ED229AF}" type="presParOf" srcId="{3469716C-59AE-4F80-9FCC-55FB1BA30222}" destId="{9466C17C-C7D5-4F3C-8E54-5DCB3A8ECC78}" srcOrd="0" destOrd="0" presId="urn:microsoft.com/office/officeart/2005/8/layout/hierarchy5"/>
    <dgm:cxn modelId="{B5F89BB1-D70C-46A9-8356-28E80EE90822}" type="presParOf" srcId="{9466C17C-C7D5-4F3C-8E54-5DCB3A8ECC78}" destId="{E585BB7A-3A87-4B2F-A4E0-99AF832F4ADE}" srcOrd="0" destOrd="0" presId="urn:microsoft.com/office/officeart/2005/8/layout/hierarchy5"/>
    <dgm:cxn modelId="{99F28849-8542-42C7-B1BA-2D8700519EF2}" type="presParOf" srcId="{3469716C-59AE-4F80-9FCC-55FB1BA30222}" destId="{35302D30-EB8A-4203-9953-0238DC96A1B1}" srcOrd="1" destOrd="0" presId="urn:microsoft.com/office/officeart/2005/8/layout/hierarchy5"/>
    <dgm:cxn modelId="{0107DD53-D57A-4198-9F65-5B43ECE388FA}" type="presParOf" srcId="{35302D30-EB8A-4203-9953-0238DC96A1B1}" destId="{297FBB72-798F-416A-80B6-FBC294747F86}" srcOrd="0" destOrd="0" presId="urn:microsoft.com/office/officeart/2005/8/layout/hierarchy5"/>
    <dgm:cxn modelId="{5929C4F4-B04C-4CD8-BED2-61E8E434D0C9}" type="presParOf" srcId="{35302D30-EB8A-4203-9953-0238DC96A1B1}" destId="{2EE2A771-FA93-44AB-A057-D977DA439D29}" srcOrd="1" destOrd="0" presId="urn:microsoft.com/office/officeart/2005/8/layout/hierarchy5"/>
    <dgm:cxn modelId="{5E5FA9AF-01A7-4E31-9864-8AE09F14DF43}" type="presParOf" srcId="{3EA3C8A0-179D-42E3-B811-C89F3E79847C}" destId="{77474E44-CAC6-486E-87F7-6807999999A7}" srcOrd="1" destOrd="0" presId="urn:microsoft.com/office/officeart/2005/8/layout/hierarchy5"/>
    <dgm:cxn modelId="{0A4927CC-14A8-43A4-A828-CC0FC3ECC00C}" type="presParOf" srcId="{77474E44-CAC6-486E-87F7-6807999999A7}" destId="{FC787FD6-ACC2-416D-BE04-7D559CF98264}" srcOrd="0" destOrd="0" presId="urn:microsoft.com/office/officeart/2005/8/layout/hierarchy5"/>
    <dgm:cxn modelId="{955C4D22-FBCF-4E4C-BEA7-8C6F0F2AC254}" type="presParOf" srcId="{FC787FD6-ACC2-416D-BE04-7D559CF98264}" destId="{28808569-EA98-4021-AF64-1FDA35FCE1DD}" srcOrd="0" destOrd="0" presId="urn:microsoft.com/office/officeart/2005/8/layout/hierarchy5"/>
    <dgm:cxn modelId="{3A2F8193-2C21-433B-BB50-95AA96B84289}" type="presParOf" srcId="{FC787FD6-ACC2-416D-BE04-7D559CF98264}" destId="{EDCE568A-6568-4EC6-8BDC-64C5D84B21D3}" srcOrd="1" destOrd="0" presId="urn:microsoft.com/office/officeart/2005/8/layout/hierarchy5"/>
    <dgm:cxn modelId="{FE6669E4-AC90-45B6-85A9-1020A24D9035}" type="presParOf" srcId="{77474E44-CAC6-486E-87F7-6807999999A7}" destId="{BE897824-1215-4107-ABFA-E8AAE8C058A2}" srcOrd="1" destOrd="0" presId="urn:microsoft.com/office/officeart/2005/8/layout/hierarchy5"/>
    <dgm:cxn modelId="{19CAB701-4696-446B-90C4-AEFA22F65B36}" type="presParOf" srcId="{BE897824-1215-4107-ABFA-E8AAE8C058A2}" destId="{782C27DC-4000-4208-9BD8-82E7BC5AE4FD}" srcOrd="0" destOrd="0" presId="urn:microsoft.com/office/officeart/2005/8/layout/hierarchy5"/>
    <dgm:cxn modelId="{3A248F58-8785-41B3-A6FD-260D9E426BE0}" type="presParOf" srcId="{77474E44-CAC6-486E-87F7-6807999999A7}" destId="{5612EEC4-3645-491F-AE84-0C04433A826F}" srcOrd="2" destOrd="0" presId="urn:microsoft.com/office/officeart/2005/8/layout/hierarchy5"/>
    <dgm:cxn modelId="{9D929BE7-5E99-4A49-8802-EE459AFF1A73}" type="presParOf" srcId="{5612EEC4-3645-491F-AE84-0C04433A826F}" destId="{6DA9A413-F832-4DB8-A9C5-66FD57877979}" srcOrd="0" destOrd="0" presId="urn:microsoft.com/office/officeart/2005/8/layout/hierarchy5"/>
    <dgm:cxn modelId="{1CFA6655-6B4E-4285-8258-DC556DD65E20}" type="presParOf" srcId="{5612EEC4-3645-491F-AE84-0C04433A826F}" destId="{DB78A5F0-DB00-4627-B410-43D24929D54B}" srcOrd="1" destOrd="0" presId="urn:microsoft.com/office/officeart/2005/8/layout/hierarchy5"/>
    <dgm:cxn modelId="{55A4D622-B240-4D84-B033-2BAE0FD5CC39}" type="presParOf" srcId="{77474E44-CAC6-486E-87F7-6807999999A7}" destId="{2CFDD7B3-ACA8-4DF8-AC14-7B725F5B1C55}" srcOrd="3" destOrd="0" presId="urn:microsoft.com/office/officeart/2005/8/layout/hierarchy5"/>
    <dgm:cxn modelId="{9740AD6F-D930-41EF-882F-83C8748B0556}" type="presParOf" srcId="{2CFDD7B3-ACA8-4DF8-AC14-7B725F5B1C55}" destId="{184DE936-DBF8-4D90-894C-52B508D1D46D}" srcOrd="0" destOrd="0" presId="urn:microsoft.com/office/officeart/2005/8/layout/hierarchy5"/>
    <dgm:cxn modelId="{DFEEFAE0-9301-4625-94DD-9106FFB3BF10}" type="presParOf" srcId="{77474E44-CAC6-486E-87F7-6807999999A7}" destId="{82855FEB-FA14-466A-B25A-BC27D485B7A0}" srcOrd="4" destOrd="0" presId="urn:microsoft.com/office/officeart/2005/8/layout/hierarchy5"/>
    <dgm:cxn modelId="{A5990AD8-FB47-4C82-A810-1C8AE6E9130F}" type="presParOf" srcId="{82855FEB-FA14-466A-B25A-BC27D485B7A0}" destId="{240BDAFF-0273-4C73-B8B7-1AB0F25B97A9}" srcOrd="0" destOrd="0" presId="urn:microsoft.com/office/officeart/2005/8/layout/hierarchy5"/>
    <dgm:cxn modelId="{81220B72-863D-4160-87AF-739E635C9FE0}" type="presParOf" srcId="{82855FEB-FA14-466A-B25A-BC27D485B7A0}" destId="{7BBC373C-614E-480C-A94C-C09ACF56F3E1}" srcOrd="1" destOrd="0" presId="urn:microsoft.com/office/officeart/2005/8/layout/hierarchy5"/>
    <dgm:cxn modelId="{09C0B141-96D1-4EC3-A1D3-A766E283A8FE}" type="presParOf" srcId="{77474E44-CAC6-486E-87F7-6807999999A7}" destId="{9119B5D7-6CA1-4E3F-8B4D-064BEA73B21A}" srcOrd="5" destOrd="0" presId="urn:microsoft.com/office/officeart/2005/8/layout/hierarchy5"/>
    <dgm:cxn modelId="{905E8043-FBA2-4ACF-82A5-7727C7F7D09F}" type="presParOf" srcId="{9119B5D7-6CA1-4E3F-8B4D-064BEA73B21A}" destId="{D7B1FC68-862F-422C-A574-ADD2D77311FB}" srcOrd="0" destOrd="0" presId="urn:microsoft.com/office/officeart/2005/8/layout/hierarchy5"/>
    <dgm:cxn modelId="{EE3E11C2-E90F-4E70-9BBD-3FD4609700CD}" type="presParOf" srcId="{77474E44-CAC6-486E-87F7-6807999999A7}" destId="{859F243E-61F3-4C26-828B-5D61B214C15C}" srcOrd="6" destOrd="0" presId="urn:microsoft.com/office/officeart/2005/8/layout/hierarchy5"/>
    <dgm:cxn modelId="{D71B0854-1FFD-4C34-A6D0-51F89812DBDC}" type="presParOf" srcId="{859F243E-61F3-4C26-828B-5D61B214C15C}" destId="{EDC41DF1-B41A-409C-8158-2D11C046FBFA}" srcOrd="0" destOrd="0" presId="urn:microsoft.com/office/officeart/2005/8/layout/hierarchy5"/>
    <dgm:cxn modelId="{38301D53-CF51-4003-AC15-1FF058C27935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950" b="0" dirty="0" smtClean="0"/>
            <a:t>Прозрачность расчетов</a:t>
          </a:r>
          <a:endParaRPr lang="ru-RU" sz="1950" b="0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200" dirty="0" smtClean="0"/>
            <a:t>Легализация торговли и услуг</a:t>
          </a:r>
          <a:endParaRPr lang="ru-RU" sz="12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200" dirty="0" smtClean="0"/>
            <a:t>Увеличение поступлений в бюджет</a:t>
          </a:r>
          <a:endParaRPr lang="ru-RU" sz="12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2000" dirty="0" smtClean="0"/>
            <a:t>Комфортные условия ведения бизнеса</a:t>
          </a:r>
          <a:endParaRPr lang="ru-RU" sz="2000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200" dirty="0" smtClean="0"/>
            <a:t>Регистрация ККТ и взаимодействие с налоговыми органами через сайт ФНС России</a:t>
          </a:r>
          <a:endParaRPr lang="ru-RU" sz="12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200" dirty="0" smtClean="0"/>
            <a:t>Отказ от массовых </a:t>
          </a:r>
          <a:r>
            <a:rPr lang="ru-RU" sz="1200" dirty="0" smtClean="0"/>
            <a:t>проверок за счет автоматизированного риск-анализа</a:t>
          </a:r>
          <a:endParaRPr lang="ru-RU" sz="12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2000" dirty="0" smtClean="0"/>
            <a:t>Защиту прав потребителя</a:t>
          </a:r>
          <a:endParaRPr lang="ru-RU" sz="2000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200" dirty="0" smtClean="0"/>
            <a:t>Здоровая конкуренция за счет пресечения минимизации налогов</a:t>
          </a:r>
          <a:endParaRPr lang="ru-RU" sz="12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200" dirty="0" smtClean="0"/>
            <a:t>Гарантированное выявление фактов занижения выручки, в том числе путем создания механизма гражданского контроля</a:t>
          </a:r>
          <a:endParaRPr lang="ru-RU" sz="12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200" dirty="0" smtClean="0"/>
            <a:t>Качественно </a:t>
          </a:r>
          <a:r>
            <a:rPr lang="ru-RU" sz="1200" dirty="0" smtClean="0"/>
            <a:t>новый </a:t>
          </a:r>
          <a:r>
            <a:rPr lang="ru-RU" sz="1200" dirty="0" smtClean="0"/>
            <a:t>анализ процессов, возникающих в ходе экономического оборота</a:t>
          </a:r>
          <a:endParaRPr lang="ru-RU" sz="12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200" dirty="0" smtClean="0"/>
            <a:t>Новые возможности контроля и планирования собственного бизнеса</a:t>
          </a:r>
          <a:endParaRPr lang="ru-RU" sz="12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/>
        </a:p>
      </dgm:t>
    </dgm:pt>
    <dgm:pt modelId="{B9A30441-3704-427E-A1B8-F63E3A923D75}" type="pres">
      <dgm:prSet presAssocID="{7C5BC610-852F-43B7-8E8C-724130FA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A91B4-79CD-4FE5-A9C0-3501002931D4}" type="pres">
      <dgm:prSet presAssocID="{0B682223-D286-43F3-B81A-F27E0ECF2290}" presName="composite" presStyleCnt="0"/>
      <dgm:spPr/>
      <dgm:t>
        <a:bodyPr/>
        <a:lstStyle/>
        <a:p>
          <a:endParaRPr lang="ru-RU"/>
        </a:p>
      </dgm:t>
    </dgm:pt>
    <dgm:pt modelId="{35A2B475-8F92-409E-AFE2-777E4EF53929}" type="pres">
      <dgm:prSet presAssocID="{0B682223-D286-43F3-B81A-F27E0ECF22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713B-4DD5-4F3F-B202-A4C746812F89}" type="pres">
      <dgm:prSet presAssocID="{0B682223-D286-43F3-B81A-F27E0ECF22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860E-B636-44CF-A746-7A9C80CE183E}" type="pres">
      <dgm:prSet presAssocID="{07368D24-30AB-4ADC-A591-6366632C157B}" presName="space" presStyleCnt="0"/>
      <dgm:spPr/>
      <dgm:t>
        <a:bodyPr/>
        <a:lstStyle/>
        <a:p>
          <a:endParaRPr lang="ru-RU"/>
        </a:p>
      </dgm:t>
    </dgm:pt>
    <dgm:pt modelId="{613E5EFC-745D-4CF9-896C-A3FB7EE024C9}" type="pres">
      <dgm:prSet presAssocID="{CF202BA1-974B-42E1-AAC5-2B70D76969BC}" presName="composite" presStyleCnt="0"/>
      <dgm:spPr/>
      <dgm:t>
        <a:bodyPr/>
        <a:lstStyle/>
        <a:p>
          <a:endParaRPr lang="ru-RU"/>
        </a:p>
      </dgm:t>
    </dgm:pt>
    <dgm:pt modelId="{D1935EBC-6B04-48E5-97BB-C72AAD6E9EB4}" type="pres">
      <dgm:prSet presAssocID="{CF202BA1-974B-42E1-AAC5-2B70D76969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7736-DF3F-4EA9-80F5-9A212B3D145B}" type="pres">
      <dgm:prSet presAssocID="{CF202BA1-974B-42E1-AAC5-2B70D76969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05203-A30C-4725-8311-278FE055E36A}" type="pres">
      <dgm:prSet presAssocID="{1C7F633F-4D21-464B-9D4C-57DA99B2BBA5}" presName="space" presStyleCnt="0"/>
      <dgm:spPr/>
      <dgm:t>
        <a:bodyPr/>
        <a:lstStyle/>
        <a:p>
          <a:endParaRPr lang="ru-RU"/>
        </a:p>
      </dgm:t>
    </dgm:pt>
    <dgm:pt modelId="{0DD0AB7B-DB4A-48CB-8449-59232CDF19A8}" type="pres">
      <dgm:prSet presAssocID="{14D5F067-77CB-4F35-A900-97FF9FD62B70}" presName="composite" presStyleCnt="0"/>
      <dgm:spPr/>
      <dgm:t>
        <a:bodyPr/>
        <a:lstStyle/>
        <a:p>
          <a:endParaRPr lang="ru-RU"/>
        </a:p>
      </dgm:t>
    </dgm:pt>
    <dgm:pt modelId="{5471ADB9-BC5F-4319-ADCB-AA2189B07CC1}" type="pres">
      <dgm:prSet presAssocID="{14D5F067-77CB-4F35-A900-97FF9FD62B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0597E-338F-4729-9306-823F19DE05C7}" type="pres">
      <dgm:prSet presAssocID="{14D5F067-77CB-4F35-A900-97FF9FD62B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68D8C-9EDC-4DDA-91A8-95B13E73DDE5}" type="presOf" srcId="{410609F6-126E-4394-B1C2-B0E120108099}" destId="{C5B07736-DF3F-4EA9-80F5-9A212B3D145B}" srcOrd="0" destOrd="2" presId="urn:microsoft.com/office/officeart/2005/8/layout/h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03449F7D-C600-4C9A-8CB2-6F00346EB22E}" type="presOf" srcId="{2E3B8639-44EB-41ED-B133-D30E20CDD9B1}" destId="{A931713B-4DD5-4F3F-B202-A4C746812F89}" srcOrd="0" destOrd="2" presId="urn:microsoft.com/office/officeart/2005/8/layout/hList1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951B5168-0589-45D8-8413-699D9F93D665}" type="presOf" srcId="{9C3BD915-5B21-4E69-8453-7D447F70A3D8}" destId="{A931713B-4DD5-4F3F-B202-A4C746812F89}" srcOrd="0" destOrd="0" presId="urn:microsoft.com/office/officeart/2005/8/layout/hList1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7E5E0847-FC97-40EC-BD84-EF047B5BE567}" type="presOf" srcId="{63EFF125-FBCA-4925-B2BD-571E120485B3}" destId="{C5B07736-DF3F-4EA9-80F5-9A212B3D145B}" srcOrd="0" destOrd="1" presId="urn:microsoft.com/office/officeart/2005/8/layout/hList1"/>
    <dgm:cxn modelId="{2F14E0FD-426E-4A25-B927-081FCF59077F}" type="presOf" srcId="{5500E718-1006-49EE-9AD1-C672C4DEEA12}" destId="{A8C0597E-338F-4729-9306-823F19DE05C7}" srcOrd="0" destOrd="1" presId="urn:microsoft.com/office/officeart/2005/8/layout/h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5DD168BE-7011-44B0-9DAD-7EDA9425BDD9}" type="presOf" srcId="{92DA133E-8479-4895-8451-79206211BD07}" destId="{A931713B-4DD5-4F3F-B202-A4C746812F89}" srcOrd="0" destOrd="1" presId="urn:microsoft.com/office/officeart/2005/8/layout/hList1"/>
    <dgm:cxn modelId="{EB8EE44F-32FB-4035-948C-980796157A0C}" type="presOf" srcId="{CF202BA1-974B-42E1-AAC5-2B70D76969BC}" destId="{D1935EBC-6B04-48E5-97BB-C72AAD6E9EB4}" srcOrd="0" destOrd="0" presId="urn:microsoft.com/office/officeart/2005/8/layout/hList1"/>
    <dgm:cxn modelId="{D47DDE25-70B1-4FDC-AE5F-40BBAE0D122F}" type="presOf" srcId="{AEACEC31-A62A-421B-B46A-04AE6CF5C071}" destId="{C5B07736-DF3F-4EA9-80F5-9A212B3D145B}" srcOrd="0" destOrd="0" presId="urn:microsoft.com/office/officeart/2005/8/layout/hList1"/>
    <dgm:cxn modelId="{BC0FCE7D-DFAB-46B3-BDE7-817FDC3C6405}" type="presOf" srcId="{14D5F067-77CB-4F35-A900-97FF9FD62B70}" destId="{5471ADB9-BC5F-4319-ADCB-AA2189B07CC1}" srcOrd="0" destOrd="0" presId="urn:microsoft.com/office/officeart/2005/8/layout/h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D9906972-29B6-4012-84D4-607711B27C1A}" type="presOf" srcId="{E6C02C3A-3AB2-4FB9-A369-D287A9C703B3}" destId="{A8C0597E-338F-4729-9306-823F19DE05C7}" srcOrd="0" destOrd="0" presId="urn:microsoft.com/office/officeart/2005/8/layout/hList1"/>
    <dgm:cxn modelId="{7D9044FB-64F4-49DB-AA8E-23ED135A6952}" type="presOf" srcId="{32A14B02-6652-4D8D-A440-6EFF890AC703}" destId="{C5B07736-DF3F-4EA9-80F5-9A212B3D145B}" srcOrd="0" destOrd="3" presId="urn:microsoft.com/office/officeart/2005/8/layout/hList1"/>
    <dgm:cxn modelId="{9D52C295-F6D7-42B7-9110-862DCF357B88}" type="presOf" srcId="{BE74CC55-03E5-4E8D-8062-DE8B9FBFDA1D}" destId="{A931713B-4DD5-4F3F-B202-A4C746812F89}" srcOrd="0" destOrd="3" presId="urn:microsoft.com/office/officeart/2005/8/layout/hList1"/>
    <dgm:cxn modelId="{E6E5217E-8CEB-4B8B-B020-13E1E38D50FD}" type="presOf" srcId="{0B682223-D286-43F3-B81A-F27E0ECF2290}" destId="{35A2B475-8F92-409E-AFE2-777E4EF53929}" srcOrd="0" destOrd="0" presId="urn:microsoft.com/office/officeart/2005/8/layout/h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ABC48F32-C6B8-4E85-AE68-BB2BDE1CC3B9}" type="presOf" srcId="{7C5BC610-852F-43B7-8E8C-724130FA519B}" destId="{B9A30441-3704-427E-A1B8-F63E3A923D75}" srcOrd="0" destOrd="0" presId="urn:microsoft.com/office/officeart/2005/8/layout/hList1"/>
    <dgm:cxn modelId="{A0C96981-8E8A-40C1-B63D-78F40CC69DCA}" type="presParOf" srcId="{B9A30441-3704-427E-A1B8-F63E3A923D75}" destId="{5E1A91B4-79CD-4FE5-A9C0-3501002931D4}" srcOrd="0" destOrd="0" presId="urn:microsoft.com/office/officeart/2005/8/layout/hList1"/>
    <dgm:cxn modelId="{CCCF7B59-4E35-4E97-8E15-4BFDB7DF6F0B}" type="presParOf" srcId="{5E1A91B4-79CD-4FE5-A9C0-3501002931D4}" destId="{35A2B475-8F92-409E-AFE2-777E4EF53929}" srcOrd="0" destOrd="0" presId="urn:microsoft.com/office/officeart/2005/8/layout/hList1"/>
    <dgm:cxn modelId="{06BF34D4-766F-4954-B516-2AA973976DC6}" type="presParOf" srcId="{5E1A91B4-79CD-4FE5-A9C0-3501002931D4}" destId="{A931713B-4DD5-4F3F-B202-A4C746812F89}" srcOrd="1" destOrd="0" presId="urn:microsoft.com/office/officeart/2005/8/layout/hList1"/>
    <dgm:cxn modelId="{A9D81726-4458-4E2C-8976-4C4A631FAA65}" type="presParOf" srcId="{B9A30441-3704-427E-A1B8-F63E3A923D75}" destId="{0768860E-B636-44CF-A746-7A9C80CE183E}" srcOrd="1" destOrd="0" presId="urn:microsoft.com/office/officeart/2005/8/layout/hList1"/>
    <dgm:cxn modelId="{E4922881-A96A-4B5B-885F-3282669D8702}" type="presParOf" srcId="{B9A30441-3704-427E-A1B8-F63E3A923D75}" destId="{613E5EFC-745D-4CF9-896C-A3FB7EE024C9}" srcOrd="2" destOrd="0" presId="urn:microsoft.com/office/officeart/2005/8/layout/hList1"/>
    <dgm:cxn modelId="{0A1B0253-2454-4CD6-A91F-2F30EA5314E7}" type="presParOf" srcId="{613E5EFC-745D-4CF9-896C-A3FB7EE024C9}" destId="{D1935EBC-6B04-48E5-97BB-C72AAD6E9EB4}" srcOrd="0" destOrd="0" presId="urn:microsoft.com/office/officeart/2005/8/layout/hList1"/>
    <dgm:cxn modelId="{A6F4A1F3-2035-4F2F-BC07-534B43539B07}" type="presParOf" srcId="{613E5EFC-745D-4CF9-896C-A3FB7EE024C9}" destId="{C5B07736-DF3F-4EA9-80F5-9A212B3D145B}" srcOrd="1" destOrd="0" presId="urn:microsoft.com/office/officeart/2005/8/layout/hList1"/>
    <dgm:cxn modelId="{181AA850-EB7F-4049-AFC8-C9423F611920}" type="presParOf" srcId="{B9A30441-3704-427E-A1B8-F63E3A923D75}" destId="{79805203-A30C-4725-8311-278FE055E36A}" srcOrd="3" destOrd="0" presId="urn:microsoft.com/office/officeart/2005/8/layout/hList1"/>
    <dgm:cxn modelId="{C68740C1-EAF4-493E-AD09-48D342388D37}" type="presParOf" srcId="{B9A30441-3704-427E-A1B8-F63E3A923D75}" destId="{0DD0AB7B-DB4A-48CB-8449-59232CDF19A8}" srcOrd="4" destOrd="0" presId="urn:microsoft.com/office/officeart/2005/8/layout/hList1"/>
    <dgm:cxn modelId="{6C7FAB3C-40AD-445C-BEC6-6AE3D9766972}" type="presParOf" srcId="{0DD0AB7B-DB4A-48CB-8449-59232CDF19A8}" destId="{5471ADB9-BC5F-4319-ADCB-AA2189B07CC1}" srcOrd="0" destOrd="0" presId="urn:microsoft.com/office/officeart/2005/8/layout/hList1"/>
    <dgm:cxn modelId="{4DA62109-26AA-49D1-A165-AA904B1166F6}" type="presParOf" srcId="{0DD0AB7B-DB4A-48CB-8449-59232CDF19A8}" destId="{A8C0597E-338F-4729-9306-823F19DE05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2F0B3-E39D-48B9-A82D-5D16A8A0E94B}">
      <dsp:nvSpPr>
        <dsp:cNvPr id="0" name=""/>
        <dsp:cNvSpPr/>
      </dsp:nvSpPr>
      <dsp:spPr>
        <a:xfrm>
          <a:off x="319" y="356476"/>
          <a:ext cx="1873772" cy="75830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Идея</a:t>
          </a:r>
          <a:endParaRPr lang="ru-RU" sz="2000" b="1" kern="1200" dirty="0"/>
        </a:p>
      </dsp:txBody>
      <dsp:txXfrm>
        <a:off x="319" y="356476"/>
        <a:ext cx="1873772" cy="505536"/>
      </dsp:txXfrm>
    </dsp:sp>
    <dsp:sp modelId="{26AC53C2-FF80-4451-BACA-07089912769D}">
      <dsp:nvSpPr>
        <dsp:cNvPr id="0" name=""/>
        <dsp:cNvSpPr/>
      </dsp:nvSpPr>
      <dsp:spPr>
        <a:xfrm>
          <a:off x="438277" y="862013"/>
          <a:ext cx="1690245" cy="268064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Передача информации в режиме он-</a:t>
          </a:r>
          <a:r>
            <a:rPr lang="ru-RU" sz="1400" kern="1200" dirty="0" err="1" smtClean="0"/>
            <a:t>лайн</a:t>
          </a:r>
          <a:r>
            <a:rPr lang="ru-RU" sz="1400" kern="1200" dirty="0" smtClean="0"/>
            <a:t> о каждом расчете на сервер Налоговой службы</a:t>
          </a:r>
          <a:endParaRPr lang="ru-RU" sz="1400" kern="1200" dirty="0"/>
        </a:p>
      </dsp:txBody>
      <dsp:txXfrm>
        <a:off x="487783" y="911519"/>
        <a:ext cx="1591233" cy="2581637"/>
      </dsp:txXfrm>
    </dsp:sp>
    <dsp:sp modelId="{757224A2-AD12-4E4A-9AFC-DF3BD8EEF93E}">
      <dsp:nvSpPr>
        <dsp:cNvPr id="0" name=""/>
        <dsp:cNvSpPr/>
      </dsp:nvSpPr>
      <dsp:spPr>
        <a:xfrm>
          <a:off x="2107386" y="398833"/>
          <a:ext cx="494583" cy="4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107386" y="482997"/>
        <a:ext cx="368336" cy="252494"/>
      </dsp:txXfrm>
    </dsp:sp>
    <dsp:sp modelId="{70EFC8F9-C223-423F-96D5-9990E4778420}">
      <dsp:nvSpPr>
        <dsp:cNvPr id="0" name=""/>
        <dsp:cNvSpPr/>
      </dsp:nvSpPr>
      <dsp:spPr>
        <a:xfrm>
          <a:off x="2807269" y="356476"/>
          <a:ext cx="1862075" cy="758305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Эксперимент</a:t>
          </a:r>
          <a:endParaRPr lang="ru-RU" sz="2000" b="1" kern="1200" dirty="0"/>
        </a:p>
      </dsp:txBody>
      <dsp:txXfrm>
        <a:off x="2807269" y="356476"/>
        <a:ext cx="1862075" cy="505536"/>
      </dsp:txXfrm>
    </dsp:sp>
    <dsp:sp modelId="{B2941FAF-FF74-4CC8-A423-00BC23FB71BD}">
      <dsp:nvSpPr>
        <dsp:cNvPr id="0" name=""/>
        <dsp:cNvSpPr/>
      </dsp:nvSpPr>
      <dsp:spPr>
        <a:xfrm>
          <a:off x="3239379" y="862013"/>
          <a:ext cx="1690245" cy="268064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Механизм апробирован в четырех пилотных регионах в рамках эксперимента, проведенного по решению </a:t>
          </a:r>
          <a:r>
            <a:rPr lang="ru-RU" sz="1400" kern="1200" dirty="0" smtClean="0"/>
            <a:t>Правительства Российской Федерации</a:t>
          </a:r>
          <a:endParaRPr lang="ru-RU" sz="1400" kern="1200" dirty="0"/>
        </a:p>
      </dsp:txBody>
      <dsp:txXfrm>
        <a:off x="3288885" y="911519"/>
        <a:ext cx="1591233" cy="2581637"/>
      </dsp:txXfrm>
    </dsp:sp>
    <dsp:sp modelId="{E0F32D88-EDCC-4E0F-B6EC-87E0B2019B66}">
      <dsp:nvSpPr>
        <dsp:cNvPr id="0" name=""/>
        <dsp:cNvSpPr/>
      </dsp:nvSpPr>
      <dsp:spPr>
        <a:xfrm>
          <a:off x="4904101" y="398833"/>
          <a:ext cx="497683" cy="4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04101" y="482997"/>
        <a:ext cx="371436" cy="252494"/>
      </dsp:txXfrm>
    </dsp:sp>
    <dsp:sp modelId="{C6DBAC91-A088-4B2B-A00B-BC095FC7E4B0}">
      <dsp:nvSpPr>
        <dsp:cNvPr id="0" name=""/>
        <dsp:cNvSpPr/>
      </dsp:nvSpPr>
      <dsp:spPr>
        <a:xfrm>
          <a:off x="5608370" y="356476"/>
          <a:ext cx="1962037" cy="75830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Закон</a:t>
          </a:r>
          <a:endParaRPr lang="ru-RU" sz="2000" b="1" kern="1200" dirty="0"/>
        </a:p>
      </dsp:txBody>
      <dsp:txXfrm>
        <a:off x="5608370" y="356476"/>
        <a:ext cx="1962037" cy="505536"/>
      </dsp:txXfrm>
    </dsp:sp>
    <dsp:sp modelId="{E526FD0E-8586-42A9-A651-CA67C5D26466}">
      <dsp:nvSpPr>
        <dsp:cNvPr id="0" name=""/>
        <dsp:cNvSpPr/>
      </dsp:nvSpPr>
      <dsp:spPr>
        <a:xfrm>
          <a:off x="6090460" y="862013"/>
          <a:ext cx="1690245" cy="268064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 итогам эксперимента совместно с бизнес-объединениями  разработан законопроект, который подписан </a:t>
          </a:r>
          <a:r>
            <a:rPr lang="ru-RU" sz="1400" kern="1200" dirty="0" smtClean="0"/>
            <a:t>Президентом Российской Федерации</a:t>
          </a:r>
          <a:endParaRPr lang="ru-RU" sz="1400" kern="1200" dirty="0"/>
        </a:p>
      </dsp:txBody>
      <dsp:txXfrm>
        <a:off x="6139966" y="911519"/>
        <a:ext cx="1591233" cy="258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8885C-07B1-4785-B384-54F059D0C703}">
      <dsp:nvSpPr>
        <dsp:cNvPr id="0" name=""/>
        <dsp:cNvSpPr/>
      </dsp:nvSpPr>
      <dsp:spPr>
        <a:xfrm>
          <a:off x="0" y="443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FCF9C-F67E-469F-9010-9820E06C2B7F}">
      <dsp:nvSpPr>
        <dsp:cNvPr id="0" name=""/>
        <dsp:cNvSpPr/>
      </dsp:nvSpPr>
      <dsp:spPr>
        <a:xfrm>
          <a:off x="0" y="443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интересов граждан и организаций и защита прав потребителей как основная цель регулирования</a:t>
          </a:r>
          <a:endParaRPr lang="ru-RU" sz="1600" kern="1200" dirty="0"/>
        </a:p>
      </dsp:txBody>
      <dsp:txXfrm>
        <a:off x="0" y="443"/>
        <a:ext cx="8038746" cy="519221"/>
      </dsp:txXfrm>
    </dsp:sp>
    <dsp:sp modelId="{C139CB73-4E0B-4670-970D-542250F53EC6}">
      <dsp:nvSpPr>
        <dsp:cNvPr id="0" name=""/>
        <dsp:cNvSpPr/>
      </dsp:nvSpPr>
      <dsp:spPr>
        <a:xfrm>
          <a:off x="0" y="519665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950C1-2DDF-4153-B05D-A263DD04D078}">
      <dsp:nvSpPr>
        <dsp:cNvPr id="0" name=""/>
        <dsp:cNvSpPr/>
      </dsp:nvSpPr>
      <dsp:spPr>
        <a:xfrm>
          <a:off x="0" y="519665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Передача информации о расчетах в режиме реального времени</a:t>
          </a:r>
          <a:endParaRPr lang="ru-RU" sz="1600" kern="1200" dirty="0"/>
        </a:p>
      </dsp:txBody>
      <dsp:txXfrm>
        <a:off x="0" y="519665"/>
        <a:ext cx="8038746" cy="519221"/>
      </dsp:txXfrm>
    </dsp:sp>
    <dsp:sp modelId="{44F9E701-1437-499F-A676-F5F16292D84F}">
      <dsp:nvSpPr>
        <dsp:cNvPr id="0" name=""/>
        <dsp:cNvSpPr/>
      </dsp:nvSpPr>
      <dsp:spPr>
        <a:xfrm>
          <a:off x="0" y="1038887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5E62A-80A0-4166-AB11-7CB89120B697}">
      <dsp:nvSpPr>
        <dsp:cNvPr id="0" name=""/>
        <dsp:cNvSpPr/>
      </dsp:nvSpPr>
      <dsp:spPr>
        <a:xfrm>
          <a:off x="0" y="1038887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Юридически значимое взаимодействие, в том числе регистрационные действия с ККТ, через сайт ФНС России</a:t>
          </a:r>
          <a:endParaRPr lang="ru-RU" sz="1600" kern="1200" dirty="0"/>
        </a:p>
      </dsp:txBody>
      <dsp:txXfrm>
        <a:off x="0" y="1038887"/>
        <a:ext cx="8038746" cy="519221"/>
      </dsp:txXfrm>
    </dsp:sp>
    <dsp:sp modelId="{A332D516-4364-4F42-9AA1-9C82C8689658}">
      <dsp:nvSpPr>
        <dsp:cNvPr id="0" name=""/>
        <dsp:cNvSpPr/>
      </dsp:nvSpPr>
      <dsp:spPr>
        <a:xfrm>
          <a:off x="0" y="1558109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711B4-E825-4FB6-99D0-D3DBC6F05AF7}">
      <dsp:nvSpPr>
        <dsp:cNvPr id="0" name=""/>
        <dsp:cNvSpPr/>
      </dsp:nvSpPr>
      <dsp:spPr>
        <a:xfrm>
          <a:off x="0" y="1558109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Справедливая система штрафов, упрощенный порядок привлечения, отказ от привлечения в случае добровольного сообщения о правонарушении</a:t>
          </a:r>
          <a:endParaRPr lang="ru-RU" sz="1600" kern="1200" dirty="0"/>
        </a:p>
      </dsp:txBody>
      <dsp:txXfrm>
        <a:off x="0" y="1558109"/>
        <a:ext cx="8038746" cy="519221"/>
      </dsp:txXfrm>
    </dsp:sp>
    <dsp:sp modelId="{912AD95E-3095-4FDF-90A5-5ABF4ABE88ED}">
      <dsp:nvSpPr>
        <dsp:cNvPr id="0" name=""/>
        <dsp:cNvSpPr/>
      </dsp:nvSpPr>
      <dsp:spPr>
        <a:xfrm>
          <a:off x="0" y="2077331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5BA6D-E11F-4962-AE3F-6C10355C28CD}">
      <dsp:nvSpPr>
        <dsp:cNvPr id="0" name=""/>
        <dsp:cNvSpPr/>
      </dsp:nvSpPr>
      <dsp:spPr>
        <a:xfrm>
          <a:off x="0" y="2077331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Электронный чек</a:t>
          </a:r>
          <a:endParaRPr lang="ru-RU" sz="1600" kern="1200" dirty="0"/>
        </a:p>
      </dsp:txBody>
      <dsp:txXfrm>
        <a:off x="0" y="2077331"/>
        <a:ext cx="8038746" cy="519221"/>
      </dsp:txXfrm>
    </dsp:sp>
    <dsp:sp modelId="{57E290BD-AB87-4482-8929-8685777E1C4D}">
      <dsp:nvSpPr>
        <dsp:cNvPr id="0" name=""/>
        <dsp:cNvSpPr/>
      </dsp:nvSpPr>
      <dsp:spPr>
        <a:xfrm>
          <a:off x="0" y="2596553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2BF18-CC9B-404F-A467-F7375BCA4749}">
      <dsp:nvSpPr>
        <dsp:cNvPr id="0" name=""/>
        <dsp:cNvSpPr/>
      </dsp:nvSpPr>
      <dsp:spPr>
        <a:xfrm>
          <a:off x="0" y="2596553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Применение ККТ плательщиками ЕНВД, патента и сферой услуг с 1 июля 2018 года</a:t>
          </a:r>
          <a:endParaRPr lang="ru-RU" sz="1600" kern="1200" dirty="0"/>
        </a:p>
      </dsp:txBody>
      <dsp:txXfrm>
        <a:off x="0" y="2596553"/>
        <a:ext cx="8038746" cy="519221"/>
      </dsp:txXfrm>
    </dsp:sp>
    <dsp:sp modelId="{66BAE3FC-D873-4C7C-B29B-D7D9E148D340}">
      <dsp:nvSpPr>
        <dsp:cNvPr id="0" name=""/>
        <dsp:cNvSpPr/>
      </dsp:nvSpPr>
      <dsp:spPr>
        <a:xfrm>
          <a:off x="0" y="3115775"/>
          <a:ext cx="8038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CC57E-663D-4060-9DF0-571EE7E4F263}">
      <dsp:nvSpPr>
        <dsp:cNvPr id="0" name=""/>
        <dsp:cNvSpPr/>
      </dsp:nvSpPr>
      <dsp:spPr>
        <a:xfrm>
          <a:off x="0" y="3115775"/>
          <a:ext cx="8038746" cy="51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срока службы фискальной памяти (аналог ЭКЛЗ)</a:t>
          </a:r>
          <a:endParaRPr lang="ru-RU" sz="1600" kern="1200" dirty="0"/>
        </a:p>
      </dsp:txBody>
      <dsp:txXfrm>
        <a:off x="0" y="3115775"/>
        <a:ext cx="8038746" cy="519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2B475-8F92-409E-AFE2-777E4EF53929}">
      <dsp:nvSpPr>
        <dsp:cNvPr id="0" name=""/>
        <dsp:cNvSpPr/>
      </dsp:nvSpPr>
      <dsp:spPr>
        <a:xfrm>
          <a:off x="2478" y="14402"/>
          <a:ext cx="2416340" cy="966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0" kern="1200" dirty="0" smtClean="0"/>
            <a:t>Прозрачность расчетов</a:t>
          </a:r>
          <a:endParaRPr lang="ru-RU" sz="1950" b="0" kern="1200" dirty="0"/>
        </a:p>
      </dsp:txBody>
      <dsp:txXfrm>
        <a:off x="2478" y="14402"/>
        <a:ext cx="2416340" cy="966536"/>
      </dsp:txXfrm>
    </dsp:sp>
    <dsp:sp modelId="{A931713B-4DD5-4F3F-B202-A4C746812F89}">
      <dsp:nvSpPr>
        <dsp:cNvPr id="0" name=""/>
        <dsp:cNvSpPr/>
      </dsp:nvSpPr>
      <dsp:spPr>
        <a:xfrm>
          <a:off x="2478" y="980938"/>
          <a:ext cx="2416340" cy="2547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Легализация торговли и услуг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Увеличение поступлений в бюджет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Гарантированное выявление фактов занижения выручки, в том числе путем создания механизма гражданского контроля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Качественно </a:t>
          </a:r>
          <a:r>
            <a:rPr lang="ru-RU" sz="1200" kern="1200" dirty="0" smtClean="0"/>
            <a:t>новый </a:t>
          </a:r>
          <a:r>
            <a:rPr lang="ru-RU" sz="1200" kern="1200" dirty="0" smtClean="0"/>
            <a:t>анализ процессов, возникающих в ходе экономического оборота</a:t>
          </a:r>
          <a:endParaRPr lang="ru-RU" sz="1200" kern="1200" dirty="0"/>
        </a:p>
      </dsp:txBody>
      <dsp:txXfrm>
        <a:off x="2478" y="980938"/>
        <a:ext cx="2416340" cy="2547360"/>
      </dsp:txXfrm>
    </dsp:sp>
    <dsp:sp modelId="{D1935EBC-6B04-48E5-97BB-C72AAD6E9EB4}">
      <dsp:nvSpPr>
        <dsp:cNvPr id="0" name=""/>
        <dsp:cNvSpPr/>
      </dsp:nvSpPr>
      <dsp:spPr>
        <a:xfrm>
          <a:off x="2757105" y="14402"/>
          <a:ext cx="2416340" cy="966536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Комфортные условия ведения бизнеса</a:t>
          </a:r>
          <a:endParaRPr lang="ru-RU" sz="2000" kern="1200" dirty="0"/>
        </a:p>
      </dsp:txBody>
      <dsp:txXfrm>
        <a:off x="2757105" y="14402"/>
        <a:ext cx="2416340" cy="966536"/>
      </dsp:txXfrm>
    </dsp:sp>
    <dsp:sp modelId="{C5B07736-DF3F-4EA9-80F5-9A212B3D145B}">
      <dsp:nvSpPr>
        <dsp:cNvPr id="0" name=""/>
        <dsp:cNvSpPr/>
      </dsp:nvSpPr>
      <dsp:spPr>
        <a:xfrm>
          <a:off x="2757105" y="980938"/>
          <a:ext cx="2416340" cy="254736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Регистрация ККТ и взаимодействие с налоговыми органами через сайт ФНС России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Отказ от массовых </a:t>
          </a:r>
          <a:r>
            <a:rPr lang="ru-RU" sz="1200" kern="1200" dirty="0" smtClean="0"/>
            <a:t>проверок за счет автоматизированного риск-анализа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Новые возможности контроля и планирования собственного бизнеса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Здоровая конкуренция за счет пресечения минимизации налогов</a:t>
          </a:r>
          <a:endParaRPr lang="ru-RU" sz="1200" kern="1200" dirty="0"/>
        </a:p>
      </dsp:txBody>
      <dsp:txXfrm>
        <a:off x="2757105" y="980938"/>
        <a:ext cx="2416340" cy="2547360"/>
      </dsp:txXfrm>
    </dsp:sp>
    <dsp:sp modelId="{5471ADB9-BC5F-4319-ADCB-AA2189B07CC1}">
      <dsp:nvSpPr>
        <dsp:cNvPr id="0" name=""/>
        <dsp:cNvSpPr/>
      </dsp:nvSpPr>
      <dsp:spPr>
        <a:xfrm>
          <a:off x="5511733" y="14402"/>
          <a:ext cx="2416340" cy="96653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Защиту прав потребителя</a:t>
          </a:r>
          <a:endParaRPr lang="ru-RU" sz="2000" kern="1200" dirty="0"/>
        </a:p>
      </dsp:txBody>
      <dsp:txXfrm>
        <a:off x="5511733" y="14402"/>
        <a:ext cx="2416340" cy="966536"/>
      </dsp:txXfrm>
    </dsp:sp>
    <dsp:sp modelId="{A8C0597E-338F-4729-9306-823F19DE05C7}">
      <dsp:nvSpPr>
        <dsp:cNvPr id="0" name=""/>
        <dsp:cNvSpPr/>
      </dsp:nvSpPr>
      <dsp:spPr>
        <a:xfrm>
          <a:off x="5511733" y="980938"/>
          <a:ext cx="2416340" cy="25473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в ФНС России</a:t>
          </a:r>
          <a:endParaRPr lang="ru-RU" sz="1400" kern="1200" dirty="0"/>
        </a:p>
      </dsp:txBody>
      <dsp:txXfrm>
        <a:off x="5511733" y="980938"/>
        <a:ext cx="2416340" cy="254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C449E-AC13-4158-9792-A90D0029A1EF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7102-9A48-4543-9571-9BF8FEEFF3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7227-F7ED-4D2A-9D15-C890C7738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68C2-DAA0-465B-A028-DB2B57A9D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DF97-D79A-4142-90E9-B8D029F24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D3E-B705-4F28-BF18-02405CD997E3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61A8B-C801-41C4-B279-4A3DA2C204B9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B8BBE-5AE9-4BAA-BBF4-CD8DDEC483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83297-9B9D-4F7F-8CA7-97E5333EA0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4D6AF-5C7E-46BE-923A-E60F00883B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F960A-ECBF-4FB5-9966-5E7101C50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5D8A4-55D4-4E42-A2CA-FD59D816D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CC97D-56FB-4B71-BF79-0DB0CE1AD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65C01-3EFD-4CA6-B09F-3EC25FEBEC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25068-0DFB-4277-98F5-01F874E42295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24C36-D310-414B-A244-7F1C92C20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C29F3-13D4-4774-9C9C-589852D37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2D646-D8BD-456A-9D02-C002198F7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4E764-0806-4A50-B833-F639587C9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01F5E-F15D-428C-9831-83873E11B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BE5A9-F228-4171-B0EE-27E8835E5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116A3-32EA-4A69-9A78-726AB7FE4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FD6-1041-4C8F-9184-317BA23E5291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BDF8E-75C2-41E9-BF87-B18CD683C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26C82-9C11-44A9-B5AC-BC5764FFAC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B8240-AE16-4C41-B512-B53A323D24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164BA-32C2-487B-A6CA-1D0ABF270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ECB0F-FDE5-4912-8A59-F374084A7E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A6F6F-964C-4EC9-83DD-620517CD28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DB332-CF1A-4D85-A977-A70C9F6510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5503-1EE3-4B3A-8A39-238F69E55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9EB1-4A96-45DA-A1EE-2034C4765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317A-0ADD-41DF-A740-A74219121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4FFA-E4E9-4EBF-B57C-26D7DD4017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AE38-40DA-4F29-93CB-2AF3633EDD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22F-1226-44F8-A224-19DB11BDE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8502-73A8-4489-9EB5-89D915CEE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EA8AA-3D15-4418-865D-885EC36D9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723BB-22FE-4D1D-B35C-26506423F9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F1263-34BE-481B-A955-CE264549D0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8F79D-3A07-4891-ABBA-CB58A14024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35A47-186F-4DF1-BC6C-59BE4DFFBF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B9A69-8237-40C9-BFF3-38863FEAF5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93996-3A2F-4126-82F6-2B4E710E7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EE235-F423-4D2A-8DE1-A37E1A271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0E2F3-7E07-4768-910D-2E604297B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7D132-F191-42A9-B05E-262CEA337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54F11-6D26-45F5-9948-0A6C5B6AC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50573-D15C-40DE-BCAB-02533A79F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AB549-FBB3-432F-81F2-CDFEC7B93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95BA7-AE42-4497-A4FF-51E595C592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E40EB-5952-4054-AD08-FABE825DB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72306-5BDD-4C2A-968B-8DA609AE9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8C8BC-BB66-4C5D-A72A-6F5417F09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63B4A-B3A3-43C5-87BB-ACCB54C06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F4756-3AF4-4712-8AC8-57F3B7EEC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D22FE-1002-4FFB-82FA-AFE46FFDC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A4196-1AE3-454C-A571-1361DDD0B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993F-3647-47DA-9EA5-EC11206B617C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5738A-79DB-4B89-9D9B-8EB39D808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E93D1-0A9D-42EA-A947-C4C1044A0F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C742E-05AF-4371-85A3-575DA8FD87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95F69-4D77-4532-8365-23669D9FD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D12AC-CE81-494F-AFCD-A16ED0272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8F812-026D-4F01-8669-29E268B60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61537-87D4-480D-8D1D-739FC11B3C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CDDC-59FB-4612-A1BB-EBCB02145F8D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6722A-9E62-4365-AA08-FD99B7BE9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377C7-D8B9-4237-B732-43072DE97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1FC0C-34D8-4D30-88B8-6805DD78F9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EA143-8295-40C9-B762-0899D5B8B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24374-8120-47B2-93B0-7DEECB8FA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002F-2CC3-4612-80D2-016681AFB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1B785-BBD8-42F7-A966-679B05551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FF93-F627-4848-BD6D-FAEA950BF3A1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AB61-9560-4A07-A949-B2B4B7A91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AFF7-A756-45C3-AB5D-10AD577FB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412FB-C536-43A7-9917-30AFB6C33582}" type="datetime1">
              <a:rPr lang="en-US" smtClean="0"/>
              <a:t>12/2/2016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688B-37B5-4974-8AFA-A4CAD34B9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0400-FA1A-41BF-8682-C80A2C832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1A3F-660F-434C-AC0E-9D87A3EDB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D88-2B76-42C2-8F8B-AB3B3D973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ECDA-CA81-4EB6-975B-4A6646378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C696-015D-4467-8534-171E5B92AC8F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DDACF-AF9F-4D45-9D37-BA9250E2A6B1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D21A6-0B3C-401C-8A72-A9BA599D9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928F4-7444-403A-9CE1-6E8BBA88A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F967F-C255-4DA3-9A94-C08DF4C76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70A25-822A-44B1-809E-7358BF20CB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0BC5-A83E-4ADF-BE06-41C038752D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1E2C7-BCC8-4C9C-94BC-7B29D93E99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CD7AD-3EA1-4E8F-A1F2-D638C0B62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95A-02CF-4175-ACB3-F1350DE04E21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C3F0-AB52-48BB-B3E5-6F82E4D6C5F7}" type="datetime1">
              <a:rPr lang="en-US" smtClean="0"/>
              <a:t>12/2/2016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86B1E-B647-4632-8326-E40C039EC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4188D-6423-4263-A37C-F37613006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92F61-2093-4AC7-9D66-EAB2AC913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D081E-73F2-4A60-82EB-5586F870B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BE15-4F16-4E1B-A0AA-2FA951B71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DA8336-7E8B-40D7-81BF-A78E19C56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DF4DC-37D0-4B16-9447-B2C56A6E1555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6F8BC-6C15-4582-8837-521D4D9FAA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E67D-D3B7-4418-BD12-F19D474F4A85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548A-587E-4B62-8C4B-88F91F91D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84F3-2FB4-49D8-8859-F5D3C2D89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AD01-EC0E-42FB-B509-D06752CBA9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6BAF-8264-4939-8E2A-D43E9C213F73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F7E81-BE9A-47C4-80C2-B1FAE21F6E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335DB-DCCA-4572-BF1C-03ACC524FB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E5B76-D990-4C24-9E27-A27DBC93E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688B5-7284-4917-90E9-0EFFF00179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DFE59-E6E0-4FC4-BBDB-1829CD3F0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EC507-10B5-4FDE-AEC7-B2A63173D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ADE7B-BE96-4FD1-BD9E-03425E4C04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017DD-207C-4A20-B97D-6F810B69C3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12BB-830B-42D2-AEB4-BEE6FE82B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1D41A-0749-4717-851A-6C03D8D7A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8700D-4611-4DFF-A2BE-68E588581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1A71-3F74-4287-A371-12D7A0D68554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96C37-2DE4-4C36-888B-D35CB6090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верх 13"/>
          <p:cNvSpPr/>
          <p:nvPr/>
        </p:nvSpPr>
        <p:spPr>
          <a:xfrm>
            <a:off x="2917071" y="2204551"/>
            <a:ext cx="484632" cy="114987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26080" y="1478880"/>
            <a:ext cx="2661364" cy="646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/>
              <a:t>ФНС России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Основная идея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13" descr="C:\Users\Kundik\Downloads\MC90043159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71876" y="1789178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New-Square-device-replaces-cash-register-Q1137T5J-x-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64" y="3768622"/>
            <a:ext cx="917919" cy="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qu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3" y="3768622"/>
            <a:ext cx="940507" cy="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71" y="2579469"/>
            <a:ext cx="566737" cy="57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4761" y="3613557"/>
            <a:ext cx="1324001" cy="10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sp>
        <p:nvSpPr>
          <p:cNvPr id="46" name="Плюс 45"/>
          <p:cNvSpPr/>
          <p:nvPr/>
        </p:nvSpPr>
        <p:spPr>
          <a:xfrm>
            <a:off x="5046839" y="3965670"/>
            <a:ext cx="230337" cy="280048"/>
          </a:xfrm>
          <a:prstGeom prst="mathPlus">
            <a:avLst>
              <a:gd name="adj1" fmla="val 135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5171876" y="2204551"/>
            <a:ext cx="484632" cy="1149872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12521" y="2561017"/>
            <a:ext cx="579628" cy="6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@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13" descr="C:\Users\Kundik\Downloads\MC90043159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34751" y="3465579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31103" y="2360704"/>
            <a:ext cx="2085975" cy="10090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о расчетах хранится в памяти ККТ и передается раз в год на физическом носителе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86449" y="2360704"/>
            <a:ext cx="2790825" cy="10090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о расчетах в момент расчета передается в ФНС России и становится недоступной для незаконной  корректировки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32023" y="442631"/>
            <a:ext cx="6035502" cy="566660"/>
          </a:xfrm>
        </p:spPr>
        <p:txBody>
          <a:bodyPr/>
          <a:lstStyle/>
          <a:p>
            <a:r>
              <a:rPr lang="ru-RU" dirty="0" smtClean="0"/>
              <a:t>Формирование нового регулирования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1122877"/>
              </p:ext>
            </p:extLst>
          </p:nvPr>
        </p:nvGraphicFramePr>
        <p:xfrm>
          <a:off x="499927" y="948906"/>
          <a:ext cx="7781026" cy="389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4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33845"/>
          </a:xfrm>
        </p:spPr>
        <p:txBody>
          <a:bodyPr>
            <a:normAutofit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положения закона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2156601"/>
              </p:ext>
            </p:extLst>
          </p:nvPr>
        </p:nvGraphicFramePr>
        <p:xfrm>
          <a:off x="498503" y="1205156"/>
          <a:ext cx="8038746" cy="363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1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22637" y="375805"/>
            <a:ext cx="7337192" cy="623262"/>
          </a:xfrm>
        </p:spPr>
        <p:txBody>
          <a:bodyPr>
            <a:normAutofit/>
          </a:bodyPr>
          <a:lstStyle/>
          <a:p>
            <a:r>
              <a:rPr lang="ru-RU" dirty="0"/>
              <a:t>Как это работает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3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4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7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40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3"/>
            <a:ext cx="2067553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4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1"/>
            <a:ext cx="1371131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33" y="3085647"/>
            <a:ext cx="870117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39" y="3058893"/>
            <a:ext cx="435081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47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3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4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08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4" y="3531069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4" y="4349848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0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Осуществляют обработку фискальных данных</a:t>
            </a:r>
            <a:endParaRPr lang="ru-RU" sz="1000" dirty="0"/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1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Регистрируют и применяют ККТ</a:t>
            </a:r>
            <a:endParaRPr lang="ru-RU" sz="1000" dirty="0"/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Осуществляет автоматизированный контроль</a:t>
            </a:r>
            <a:endParaRPr lang="ru-RU" sz="1000" dirty="0"/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Проверяют чеки и направляют жалобы в ФНС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519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657128"/>
          </a:xfrm>
        </p:spPr>
        <p:txBody>
          <a:bodyPr>
            <a:normAutofit/>
          </a:bodyPr>
          <a:lstStyle/>
          <a:p>
            <a:r>
              <a:rPr lang="ru-RU" dirty="0"/>
              <a:t>Применение ККТ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17513414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515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25" y="239362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07" y="173309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6</a:t>
            </a:fld>
            <a:endParaRPr lang="en-US"/>
          </a:p>
        </p:txBody>
      </p:sp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30" y="232504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63240" y="1394022"/>
            <a:ext cx="2714851" cy="32731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Персонализация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покупателя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для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направления ему электронного чека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Быстрая и удобная проверка чека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Гарантированное выявление «фальшивого» чека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Направление жалобы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в ФНС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России в «один клик»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Хранение чеков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Что дает новая система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4929004"/>
              </p:ext>
            </p:extLst>
          </p:nvPr>
        </p:nvGraphicFramePr>
        <p:xfrm>
          <a:off x="419818" y="1380225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7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582" y="452305"/>
            <a:ext cx="7337192" cy="530976"/>
          </a:xfrm>
        </p:spPr>
        <p:txBody>
          <a:bodyPr/>
          <a:lstStyle/>
          <a:p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6420" y="1420187"/>
            <a:ext cx="1622330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2016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6559" y="1420187"/>
            <a:ext cx="235617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2017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1165" y="1420187"/>
            <a:ext cx="212860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805912" y="2581724"/>
            <a:ext cx="958736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Регистрация только  по новому порядку</a:t>
            </a:r>
            <a:endParaRPr lang="ru-RU" sz="7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764649" y="3126665"/>
            <a:ext cx="3365126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 новый порядок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7084060" y="4430540"/>
            <a:ext cx="1189928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Обязательный новый порядок</a:t>
            </a:r>
            <a:endParaRPr lang="ru-RU" sz="11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542675" y="1965926"/>
            <a:ext cx="333531" cy="160874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542674" y="3881109"/>
            <a:ext cx="333531" cy="96926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1896421" y="2002552"/>
            <a:ext cx="2868227" cy="48463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896421" y="3902938"/>
            <a:ext cx="5167423" cy="48463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0448" y="2106797"/>
            <a:ext cx="1228994" cy="12031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 применять ККТ (торговля)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47" y="3859968"/>
            <a:ext cx="1301943" cy="10552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обязаны были применять ККТ (услуги,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патент, ЕНВД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63844" y="1277278"/>
            <a:ext cx="0" cy="374244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64648" y="1270433"/>
            <a:ext cx="0" cy="23408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5912" y="1270432"/>
            <a:ext cx="0" cy="179592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0880" y="990073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7448" y="990072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213" y="983281"/>
            <a:ext cx="971262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</p:spTree>
    <p:extLst>
      <p:ext uri="{BB962C8B-B14F-4D97-AF65-F5344CB8AC3E}">
        <p14:creationId xmlns:p14="http://schemas.microsoft.com/office/powerpoint/2010/main" val="191873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11398</TotalTime>
  <Words>463</Words>
  <Application>Microsoft Office PowerPoint</Application>
  <PresentationFormat>Экран (16:9)</PresentationFormat>
  <Paragraphs>92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8</vt:i4>
      </vt:variant>
    </vt:vector>
  </HeadingPairs>
  <TitlesOfParts>
    <vt:vector size="28" baseType="lpstr">
      <vt:lpstr>Arial</vt:lpstr>
      <vt:lpstr>Calibri</vt:lpstr>
      <vt:lpstr>Segoe UI Light</vt:lpstr>
      <vt:lpstr>Times New Roman</vt:lpstr>
      <vt:lpstr>Tw Cen MT</vt:lpstr>
      <vt:lpstr>Wingdings</vt:lpstr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Основная идея</vt:lpstr>
      <vt:lpstr>Формирование нового регулирования</vt:lpstr>
      <vt:lpstr>Основные положения закона</vt:lpstr>
      <vt:lpstr>Как это работает</vt:lpstr>
      <vt:lpstr>Применение ККТ</vt:lpstr>
      <vt:lpstr>Мобильное приложение проверки чеков</vt:lpstr>
      <vt:lpstr>Что дает новая система</vt:lpstr>
      <vt:lpstr>Переходные положения закона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Ильчук Евгения Вячеславовна</cp:lastModifiedBy>
  <cp:revision>662</cp:revision>
  <cp:lastPrinted>2016-08-02T13:10:17Z</cp:lastPrinted>
  <dcterms:created xsi:type="dcterms:W3CDTF">2014-02-04T14:06:09Z</dcterms:created>
  <dcterms:modified xsi:type="dcterms:W3CDTF">2016-12-02T10:56:50Z</dcterms:modified>
</cp:coreProperties>
</file>