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69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8" autoAdjust="0"/>
    <p:restoredTop sz="94660"/>
  </p:normalViewPr>
  <p:slideViewPr>
    <p:cSldViewPr>
      <p:cViewPr>
        <p:scale>
          <a:sx n="110" d="100"/>
          <a:sy n="110" d="100"/>
        </p:scale>
        <p:origin x="-1650" y="-6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inet\Desktop\Картинки\federalnaja-nalogovaja-sluzhba-provodit-dni-otkrytyh-dverei-photo-b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0" y="234934"/>
            <a:ext cx="852342" cy="82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4942" y="416530"/>
            <a:ext cx="40731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УФНС РОССИИ ПО ЧУКОТСКОМУ АВТОНОМНОМУ ОКРУГУ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23183" y="1406447"/>
            <a:ext cx="80566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 января 2021 года Федеральная налоговая служба запустила отраслевой </a:t>
            </a:r>
            <a:r>
              <a:rPr lang="ru-RU" sz="36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проект «</a:t>
            </a:r>
            <a:r>
              <a:rPr lang="ru-RU" sz="36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Общественное питание»</a:t>
            </a:r>
            <a:endParaRPr lang="ru-RU" sz="4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8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11042" y="1294769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Соблюдайте законодательство в сфере ККТ и не допускайте применения штрафных санкций!</a:t>
            </a:r>
            <a:endParaRPr lang="ru-RU" sz="40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82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51175" y="339502"/>
            <a:ext cx="8200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Проект проводится на всей территории Российской Федерации, </a:t>
            </a:r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том числе в </a:t>
            </a:r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Чукотском автономном округе</a:t>
            </a:r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707654"/>
            <a:ext cx="841667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Цель</a:t>
            </a:r>
            <a:r>
              <a:rPr lang="ru-RU" sz="26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6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6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7938" indent="-7938"/>
            <a:r>
              <a:rPr lang="ru-RU" sz="26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сократить </a:t>
            </a:r>
            <a:r>
              <a:rPr lang="ru-RU" sz="26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теневой оборот общепита </a:t>
            </a:r>
          </a:p>
          <a:p>
            <a:pPr marL="7938" indent="-7938"/>
            <a:r>
              <a:rPr lang="ru-RU" sz="26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определить </a:t>
            </a:r>
            <a:r>
              <a:rPr lang="ru-RU" sz="26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причины, которые способствуют сокрытию выручки в </a:t>
            </a:r>
            <a:r>
              <a:rPr lang="ru-RU" sz="26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общепите</a:t>
            </a:r>
          </a:p>
          <a:p>
            <a:pPr marL="7938" indent="-7938">
              <a:buFont typeface="Arial" panose="020B0604020202020204" pitchFamily="34" charset="0"/>
              <a:buChar char="•"/>
            </a:pPr>
            <a:r>
              <a:rPr lang="ru-RU" sz="26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созданию равных конкурентных условий бизнеса для всех участников сферы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102886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51175" y="729338"/>
            <a:ext cx="82006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Большинство налогоплательщиков являются добросовестными, но есть и такие, которые пользуются мораторием на проведение проверок в прошлом году и решили уйти в тень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673" y="2580728"/>
            <a:ext cx="82006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Проект «Общественное питание» </a:t>
            </a:r>
            <a:endParaRPr lang="ru-RU" sz="28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поможет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поддержать тех, кто в легальном секторе, и будет стимулировать недобросовестных работать в правовом поле</a:t>
            </a:r>
          </a:p>
        </p:txBody>
      </p:sp>
    </p:spTree>
    <p:extLst>
      <p:ext uri="{BB962C8B-B14F-4D97-AF65-F5344CB8AC3E}">
        <p14:creationId xmlns:p14="http://schemas.microsoft.com/office/powerpoint/2010/main" val="388075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43163" y="588853"/>
            <a:ext cx="84166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Налоговые органы </a:t>
            </a:r>
            <a:r>
              <a:rPr lang="ru-RU" sz="28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Чукотского автономного округа информируют налогоплательщиков</a:t>
            </a:r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</a:t>
            </a:r>
            <a:endParaRPr lang="ru-RU" sz="28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оказывающих </a:t>
            </a:r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услуги общественного питания, об обязательном применении  ККТ с выдачей кассового чека, содержащего необходимые реквизиты</a:t>
            </a:r>
          </a:p>
        </p:txBody>
      </p:sp>
      <p:pic>
        <p:nvPicPr>
          <p:cNvPr id="7" name="Picture 2" descr="https://gazetaingush.ru/sites/default/files/reg.kkt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66509"/>
            <a:ext cx="1800200" cy="1675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13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9511" y="699542"/>
            <a:ext cx="87439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свою очередь любой посетитель общепита, покупатель, может проверить легальность выданного чека, предварительно скачав на свой телефон бесплатное мобильное приложение </a:t>
            </a:r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«Проверка </a:t>
            </a:r>
            <a:r>
              <a:rPr lang="ru-RU" sz="28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чека»</a:t>
            </a:r>
          </a:p>
          <a:p>
            <a:pPr algn="ctr"/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Если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ему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откажут в выдаче чека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или он найдет в нем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несоответствия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то через этот же сервис может направить </a:t>
            </a:r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жалобу в ФНС России</a:t>
            </a:r>
          </a:p>
        </p:txBody>
      </p:sp>
    </p:spTree>
    <p:extLst>
      <p:ext uri="{BB962C8B-B14F-4D97-AF65-F5344CB8AC3E}">
        <p14:creationId xmlns:p14="http://schemas.microsoft.com/office/powerpoint/2010/main" val="235102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9511" y="562838"/>
            <a:ext cx="87439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Напомним, проверить кассовый чек можно двумя способами</a:t>
            </a:r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7030A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посредством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сканирования QR-кода, </a:t>
            </a:r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напечатанного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 кассовом чеке (с использованием камеры мобильного устройства</a:t>
            </a:r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7030A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путем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введения платежных данных вручную </a:t>
            </a:r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предложенной форме (все данные для ввода размещены на кассовом чеке)</a:t>
            </a:r>
          </a:p>
        </p:txBody>
      </p:sp>
    </p:spTree>
    <p:extLst>
      <p:ext uri="{BB962C8B-B14F-4D97-AF65-F5344CB8AC3E}">
        <p14:creationId xmlns:p14="http://schemas.microsoft.com/office/powerpoint/2010/main" val="284169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9512" y="188269"/>
            <a:ext cx="874398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сфере общественного питания сохраняется высокий риск совершения правонарушений, связанных с сокрытием выручки от </a:t>
            </a:r>
            <a:r>
              <a:rPr lang="ru-RU" sz="23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налогообложения</a:t>
            </a:r>
          </a:p>
          <a:p>
            <a:pPr algn="ctr"/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3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</a:t>
            </a:r>
            <a:r>
              <a:rPr lang="ru-RU" sz="23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статистике чаще всего допускаются такие нарушения законодательства как</a:t>
            </a:r>
            <a:r>
              <a:rPr lang="ru-RU" sz="23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работа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 ККТ (перевод денежных средств за проданный товар или оказанную услугу по телефону или на банковскую карту),</a:t>
            </a: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невыдача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чека,</a:t>
            </a: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выдача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чека с некорректными реквизитами</a:t>
            </a:r>
          </a:p>
        </p:txBody>
      </p:sp>
    </p:spTree>
    <p:extLst>
      <p:ext uri="{BB962C8B-B14F-4D97-AF65-F5344CB8AC3E}">
        <p14:creationId xmlns:p14="http://schemas.microsoft.com/office/powerpoint/2010/main" val="412202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9512" y="506200"/>
            <a:ext cx="87439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Предприятия общественного питания при осуществлении расчетов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обязаны</a:t>
            </a:r>
            <a:r>
              <a:rPr lang="ru-RU" sz="23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применять ККТ </a:t>
            </a:r>
            <a:endParaRPr lang="ru-RU" sz="23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3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Нарушителям грозят </a:t>
            </a:r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крупные штрафы </a:t>
            </a:r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ст. 14.5 КоАП РФ): </a:t>
            </a:r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для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должностных лиц </a:t>
            </a:r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ИП–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 50 % суммы расчета </a:t>
            </a:r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применения кассы, но не менее 10 тыс. рублей </a:t>
            </a:r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для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организаций –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 100 % суммы расчета </a:t>
            </a:r>
            <a:endParaRPr lang="ru-RU" sz="2400" b="1" spc="50" dirty="0" smtClean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применения кассы, но не менее 30 тыс. </a:t>
            </a:r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рублей</a:t>
            </a:r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s://lesnaya-opushka.ru/upload/FileUpload3/blog/00000018/original/ima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733" y="1961530"/>
            <a:ext cx="952107" cy="5990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4" t="8074" r="43668" b="18185"/>
          <a:stretch/>
        </p:blipFill>
        <p:spPr bwMode="auto">
          <a:xfrm>
            <a:off x="6948264" y="1449181"/>
            <a:ext cx="790864" cy="1111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78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7797-00.s3.uralcms.com/uploadedFiles/images/%D0%A5%D0%BE%D0%BB%D0%BE%D0%B4%D0%B8%D0%BB%D1%8C%D0%BD%D1%8B%D0%B5%20%D0%B4%D0%B2%D0%B5%D1%80%D0%B8/RAL-90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 t="1960" r="818" b="1466"/>
          <a:stretch/>
        </p:blipFill>
        <p:spPr bwMode="auto">
          <a:xfrm>
            <a:off x="0" y="584"/>
            <a:ext cx="9144000" cy="514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43" descr="C:\Users\panova_ea\Desktop\ФНС\Новая папка\word\jpg\1.4.1_papka-A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3" t="25302" r="10127" b="8001"/>
          <a:stretch/>
        </p:blipFill>
        <p:spPr bwMode="auto">
          <a:xfrm>
            <a:off x="179512" y="188269"/>
            <a:ext cx="8743981" cy="47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8596190" y="3764030"/>
            <a:ext cx="327303" cy="11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515" r="2502"/>
          <a:stretch/>
        </p:blipFill>
        <p:spPr bwMode="auto">
          <a:xfrm>
            <a:off x="8674613" y="4732895"/>
            <a:ext cx="170455" cy="1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9512" y="975559"/>
            <a:ext cx="87439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повторное нарушение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сумма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расчетов без применения ККТ </a:t>
            </a:r>
            <a:r>
              <a:rPr lang="ru-RU" sz="28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превысила 1 млн рублей</a:t>
            </a:r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для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должностных лиц </a:t>
            </a:r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предусмотрена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дисквалификация до двух </a:t>
            </a:r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лет</a:t>
            </a:r>
          </a:p>
          <a:p>
            <a:endParaRPr lang="ru-RU" sz="2400" b="1" spc="50" dirty="0">
              <a:ln w="13500">
                <a:solidFill>
                  <a:srgbClr val="D34817">
                    <a:shade val="2500"/>
                    <a:alpha val="6500"/>
                  </a:srgb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spc="50" dirty="0" smtClean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• для </a:t>
            </a:r>
            <a:r>
              <a:rPr lang="ru-RU" sz="2400" b="1" spc="50" dirty="0">
                <a:ln w="13500">
                  <a:solidFill>
                    <a:srgbClr val="D34817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предпринимателей и организаций – приостановление деятельности до 90 суток</a:t>
            </a:r>
          </a:p>
        </p:txBody>
      </p:sp>
    </p:spTree>
    <p:extLst>
      <p:ext uri="{BB962C8B-B14F-4D97-AF65-F5344CB8AC3E}">
        <p14:creationId xmlns:p14="http://schemas.microsoft.com/office/powerpoint/2010/main" val="354888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397</Words>
  <Application>Microsoft Office PowerPoint</Application>
  <PresentationFormat>Экран (16:9)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inet</dc:creator>
  <cp:lastModifiedBy>Овчарова Кристина Алексеевна</cp:lastModifiedBy>
  <cp:revision>95</cp:revision>
  <dcterms:created xsi:type="dcterms:W3CDTF">2021-01-11T11:09:21Z</dcterms:created>
  <dcterms:modified xsi:type="dcterms:W3CDTF">2021-02-25T02:52:18Z</dcterms:modified>
</cp:coreProperties>
</file>